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0" r:id="rId3"/>
    <p:sldMasterId id="214748372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Libre Franklin"/>
      <p:regular r:id="rId19"/>
      <p:bold r:id="rId20"/>
      <p:italic r:id="rId21"/>
      <p:boldItalic r:id="rId22"/>
    </p:embeddedFont>
    <p:embeddedFont>
      <p:font typeface="Overpas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ibreFranklin-bold.fntdata"/><Relationship Id="rId22" Type="http://schemas.openxmlformats.org/officeDocument/2006/relationships/font" Target="fonts/LibreFranklin-boldItalic.fntdata"/><Relationship Id="rId21" Type="http://schemas.openxmlformats.org/officeDocument/2006/relationships/font" Target="fonts/LibreFranklin-italic.fntdata"/><Relationship Id="rId24" Type="http://schemas.openxmlformats.org/officeDocument/2006/relationships/font" Target="fonts/Overpass-bold.fntdata"/><Relationship Id="rId23" Type="http://schemas.openxmlformats.org/officeDocument/2006/relationships/font" Target="fonts/Overpass-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Overpass-boldItalic.fntdata"/><Relationship Id="rId25" Type="http://schemas.openxmlformats.org/officeDocument/2006/relationships/font" Target="fonts/Overpas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LibreFranklin-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3943545f25_0_1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3943545f25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3943545f25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Supervised Learning &amp; Unsupervised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Hey did you hear about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seems like this priority is off? Would you like to re-evaluate?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Looks like you missed these items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Hey it seems like you seem to fix a lot of these kinds of items. Have you considered this practice? Here is education for your security champions.  </a:t>
            </a:r>
            <a:endParaRPr/>
          </a:p>
        </p:txBody>
      </p:sp>
      <p:sp>
        <p:nvSpPr>
          <p:cNvPr id="629" name="Google Shape;629;g23943545f25_0_1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3135cb28d8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3135cb28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IriusRisk would like to do a giveaway for those of your interested. We’re giving away $100 Amazon gift card. Please go to the link on the slide and complete the form to be entered into the drawing. One lucky winner will receive a gift card. There’s also additional resources on this web page to learn more about threat modeling and you can also sign up for our free Community Edition.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943545f25_0_1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3943545f25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3943545f25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3943545f2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3943545f25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3943545f2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3943545f25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23943545f25_0_8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3943545f25_0_1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3943545f25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3135cb28d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3135cb28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Being drawn and quartered is a good visualization for the perils of building a threat modeling practice around one or two skilled individuals.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3135cb28d8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3135cb28d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Will It Blend? is a viral marketing campaign consisting of a series of infomercials demonstrating the Blendtec line of blenders, particularly the Total Blender. In the show, Blendtec founder Tom Dickson attempts to blend unusual items to demonstrate the power of his blender.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3135cb28d8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3135cb28d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3135cb28d8_0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3135cb28d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4.png"/><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Bright)" showMasterSp="0" type="title">
  <p:cSld name="TITLE">
    <p:spTree>
      <p:nvGrpSpPr>
        <p:cNvPr id="11" name="Shape 11"/>
        <p:cNvGrpSpPr/>
        <p:nvPr/>
      </p:nvGrpSpPr>
      <p:grpSpPr>
        <a:xfrm>
          <a:off x="0" y="0"/>
          <a:ext cx="0" cy="0"/>
          <a:chOff x="0" y="0"/>
          <a:chExt cx="0" cy="0"/>
        </a:xfrm>
      </p:grpSpPr>
      <p:pic>
        <p:nvPicPr>
          <p:cNvPr descr="A starry night sky with trees&#10;&#10;Description automatically generated with low confidence" id="12" name="Google Shape;12;p2"/>
          <p:cNvPicPr preferRelativeResize="0"/>
          <p:nvPr/>
        </p:nvPicPr>
        <p:blipFill rotWithShape="1">
          <a:blip r:embed="rId2">
            <a:alphaModFix/>
          </a:blip>
          <a:srcRect b="0" l="0" r="0" t="0"/>
          <a:stretch/>
        </p:blipFill>
        <p:spPr>
          <a:xfrm>
            <a:off x="0" y="2688101"/>
            <a:ext cx="9144000" cy="2457451"/>
          </a:xfrm>
          <a:prstGeom prst="rect">
            <a:avLst/>
          </a:prstGeom>
          <a:noFill/>
          <a:ln>
            <a:noFill/>
          </a:ln>
        </p:spPr>
      </p:pic>
      <p:sp>
        <p:nvSpPr>
          <p:cNvPr id="13" name="Google Shape;13;p2"/>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p2"/>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5" name="Google Shape;15;p2"/>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16" name="Google Shape;16;p2"/>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17" name="Google Shape;17;p2"/>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5 (Dark)" showMasterSp="0">
  <p:cSld name="Title 5 (Dark)">
    <p:spTree>
      <p:nvGrpSpPr>
        <p:cNvPr id="78" name="Shape 78"/>
        <p:cNvGrpSpPr/>
        <p:nvPr/>
      </p:nvGrpSpPr>
      <p:grpSpPr>
        <a:xfrm>
          <a:off x="0" y="0"/>
          <a:ext cx="0" cy="0"/>
          <a:chOff x="0" y="0"/>
          <a:chExt cx="0" cy="0"/>
        </a:xfrm>
      </p:grpSpPr>
      <p:sp>
        <p:nvSpPr>
          <p:cNvPr id="79" name="Google Shape;79;p11"/>
          <p:cNvSpPr/>
          <p:nvPr/>
        </p:nvSpPr>
        <p:spPr>
          <a:xfrm>
            <a:off x="-1" y="6349"/>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80" name="Google Shape;80;p11"/>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81" name="Google Shape;81;p11"/>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1"/>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83" name="Google Shape;83;p11"/>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84" name="Google Shape;84;p11"/>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85" name="Google Shape;85;p11"/>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Bright)" showMasterSp="0">
  <p:cSld name="Title 6 (Bright)">
    <p:spTree>
      <p:nvGrpSpPr>
        <p:cNvPr id="86" name="Shape 86"/>
        <p:cNvGrpSpPr/>
        <p:nvPr/>
      </p:nvGrpSpPr>
      <p:grpSpPr>
        <a:xfrm>
          <a:off x="0" y="0"/>
          <a:ext cx="0" cy="0"/>
          <a:chOff x="0" y="0"/>
          <a:chExt cx="0" cy="0"/>
        </a:xfrm>
      </p:grpSpPr>
      <p:sp>
        <p:nvSpPr>
          <p:cNvPr id="87" name="Google Shape;87;p12"/>
          <p:cNvSpPr/>
          <p:nvPr/>
        </p:nvSpPr>
        <p:spPr>
          <a:xfrm>
            <a:off x="-6350" y="2692400"/>
            <a:ext cx="9156700" cy="2457450"/>
          </a:xfrm>
          <a:custGeom>
            <a:rect b="b" l="l" r="r" t="t"/>
            <a:pathLst>
              <a:path extrusionOk="0" h="3276600" w="12208934">
                <a:moveTo>
                  <a:pt x="6680200" y="1583266"/>
                </a:moveTo>
                <a:lnTo>
                  <a:pt x="8263466" y="0"/>
                </a:lnTo>
                <a:lnTo>
                  <a:pt x="12208934" y="0"/>
                </a:lnTo>
                <a:lnTo>
                  <a:pt x="12208934" y="3276600"/>
                </a:lnTo>
                <a:lnTo>
                  <a:pt x="0" y="3276600"/>
                </a:lnTo>
                <a:lnTo>
                  <a:pt x="0" y="1574800"/>
                </a:lnTo>
                <a:lnTo>
                  <a:pt x="6680200" y="158326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88" name="Google Shape;88;p12"/>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2"/>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90" name="Google Shape;90;p12"/>
          <p:cNvPicPr preferRelativeResize="0"/>
          <p:nvPr/>
        </p:nvPicPr>
        <p:blipFill rotWithShape="1">
          <a:blip r:embed="rId2">
            <a:alphaModFix/>
          </a:blip>
          <a:srcRect b="0" l="0" r="0" t="0"/>
          <a:stretch/>
        </p:blipFill>
        <p:spPr>
          <a:xfrm>
            <a:off x="479166" y="1649060"/>
            <a:ext cx="523136" cy="372999"/>
          </a:xfrm>
          <a:prstGeom prst="rect">
            <a:avLst/>
          </a:prstGeom>
          <a:noFill/>
          <a:ln>
            <a:noFill/>
          </a:ln>
        </p:spPr>
      </p:pic>
      <p:pic>
        <p:nvPicPr>
          <p:cNvPr id="91" name="Google Shape;91;p12"/>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pic>
        <p:nvPicPr>
          <p:cNvPr id="92" name="Google Shape;92;p12"/>
          <p:cNvPicPr preferRelativeResize="0"/>
          <p:nvPr/>
        </p:nvPicPr>
        <p:blipFill rotWithShape="1">
          <a:blip r:embed="rId4">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Dark)" showMasterSp="0">
  <p:cSld name="Title 6 (Dark)">
    <p:spTree>
      <p:nvGrpSpPr>
        <p:cNvPr id="93" name="Shape 93"/>
        <p:cNvGrpSpPr/>
        <p:nvPr/>
      </p:nvGrpSpPr>
      <p:grpSpPr>
        <a:xfrm>
          <a:off x="0" y="0"/>
          <a:ext cx="0" cy="0"/>
          <a:chOff x="0" y="0"/>
          <a:chExt cx="0" cy="0"/>
        </a:xfrm>
      </p:grpSpPr>
      <p:sp>
        <p:nvSpPr>
          <p:cNvPr id="94" name="Google Shape;94;p13"/>
          <p:cNvSpPr/>
          <p:nvPr/>
        </p:nvSpPr>
        <p:spPr>
          <a:xfrm>
            <a:off x="0" y="635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95" name="Google Shape;95;p13"/>
          <p:cNvSpPr/>
          <p:nvPr/>
        </p:nvSpPr>
        <p:spPr>
          <a:xfrm>
            <a:off x="-6350" y="2692400"/>
            <a:ext cx="9156700" cy="2457450"/>
          </a:xfrm>
          <a:custGeom>
            <a:rect b="b" l="l" r="r" t="t"/>
            <a:pathLst>
              <a:path extrusionOk="0" h="3276600" w="12208934">
                <a:moveTo>
                  <a:pt x="6680200" y="1583266"/>
                </a:moveTo>
                <a:lnTo>
                  <a:pt x="8263466" y="0"/>
                </a:lnTo>
                <a:lnTo>
                  <a:pt x="12208934" y="0"/>
                </a:lnTo>
                <a:lnTo>
                  <a:pt x="12208934" y="3276600"/>
                </a:lnTo>
                <a:lnTo>
                  <a:pt x="0" y="3276600"/>
                </a:lnTo>
                <a:lnTo>
                  <a:pt x="0" y="1574800"/>
                </a:lnTo>
                <a:lnTo>
                  <a:pt x="6680200" y="158326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96" name="Google Shape;96;p13"/>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13"/>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98" name="Google Shape;98;p13"/>
          <p:cNvPicPr preferRelativeResize="0"/>
          <p:nvPr/>
        </p:nvPicPr>
        <p:blipFill rotWithShape="1">
          <a:blip r:embed="rId2">
            <a:alphaModFix/>
          </a:blip>
          <a:srcRect b="0" l="0" r="0" t="0"/>
          <a:stretch/>
        </p:blipFill>
        <p:spPr>
          <a:xfrm>
            <a:off x="479166" y="1649060"/>
            <a:ext cx="523136" cy="372999"/>
          </a:xfrm>
          <a:prstGeom prst="rect">
            <a:avLst/>
          </a:prstGeom>
          <a:noFill/>
          <a:ln>
            <a:noFill/>
          </a:ln>
        </p:spPr>
      </p:pic>
      <p:pic>
        <p:nvPicPr>
          <p:cNvPr id="99" name="Google Shape;99;p13"/>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pic>
        <p:nvPicPr>
          <p:cNvPr id="100" name="Google Shape;100;p13"/>
          <p:cNvPicPr preferRelativeResize="0"/>
          <p:nvPr/>
        </p:nvPicPr>
        <p:blipFill rotWithShape="1">
          <a:blip r:embed="rId4">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Diagram (Bright)" showMasterSp="0">
  <p:cSld name="Master Diagram (Bright)">
    <p:spTree>
      <p:nvGrpSpPr>
        <p:cNvPr id="101" name="Shape 101"/>
        <p:cNvGrpSpPr/>
        <p:nvPr/>
      </p:nvGrpSpPr>
      <p:grpSpPr>
        <a:xfrm>
          <a:off x="0" y="0"/>
          <a:ext cx="0" cy="0"/>
          <a:chOff x="0" y="0"/>
          <a:chExt cx="0" cy="0"/>
        </a:xfrm>
      </p:grpSpPr>
      <p:sp>
        <p:nvSpPr>
          <p:cNvPr id="102" name="Google Shape;102;p14"/>
          <p:cNvSpPr txBox="1"/>
          <p:nvPr>
            <p:ph type="ctrTitle"/>
          </p:nvPr>
        </p:nvSpPr>
        <p:spPr>
          <a:xfrm>
            <a:off x="794441" y="675564"/>
            <a:ext cx="64236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03" name="Google Shape;103;p14"/>
          <p:cNvPicPr preferRelativeResize="0"/>
          <p:nvPr/>
        </p:nvPicPr>
        <p:blipFill rotWithShape="1">
          <a:blip r:embed="rId2">
            <a:alphaModFix/>
          </a:blip>
          <a:srcRect b="0" l="0" r="0" t="0"/>
          <a:stretch/>
        </p:blipFill>
        <p:spPr>
          <a:xfrm>
            <a:off x="479436" y="720690"/>
            <a:ext cx="257108" cy="183321"/>
          </a:xfrm>
          <a:prstGeom prst="rect">
            <a:avLst/>
          </a:prstGeom>
          <a:noFill/>
          <a:ln>
            <a:noFill/>
          </a:ln>
        </p:spPr>
      </p:pic>
      <p:pic>
        <p:nvPicPr>
          <p:cNvPr id="104" name="Google Shape;104;p14"/>
          <p:cNvPicPr preferRelativeResize="0"/>
          <p:nvPr/>
        </p:nvPicPr>
        <p:blipFill rotWithShape="1">
          <a:blip r:embed="rId3">
            <a:alphaModFix/>
          </a:blip>
          <a:srcRect b="0" l="0" r="0" t="0"/>
          <a:stretch/>
        </p:blipFill>
        <p:spPr>
          <a:xfrm>
            <a:off x="2990421" y="1045948"/>
            <a:ext cx="5162554" cy="3727168"/>
          </a:xfrm>
          <a:prstGeom prst="rect">
            <a:avLst/>
          </a:prstGeom>
          <a:noFill/>
          <a:ln>
            <a:noFill/>
          </a:ln>
        </p:spPr>
      </p:pic>
      <p:pic>
        <p:nvPicPr>
          <p:cNvPr id="105" name="Google Shape;105;p14"/>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sp>
        <p:nvSpPr>
          <p:cNvPr id="106" name="Google Shape;106;p14"/>
          <p:cNvSpPr txBox="1"/>
          <p:nvPr>
            <p:ph idx="1" type="body"/>
          </p:nvPr>
        </p:nvSpPr>
        <p:spPr>
          <a:xfrm>
            <a:off x="794442" y="2081892"/>
            <a:ext cx="24876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pic>
        <p:nvPicPr>
          <p:cNvPr id="107" name="Google Shape;107;p14"/>
          <p:cNvPicPr preferRelativeResize="0"/>
          <p:nvPr/>
        </p:nvPicPr>
        <p:blipFill rotWithShape="1">
          <a:blip r:embed="rId5">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Diagram (Dark)">
  <p:cSld name="Master Diagram (Dark)">
    <p:spTree>
      <p:nvGrpSpPr>
        <p:cNvPr id="108" name="Shape 108"/>
        <p:cNvGrpSpPr/>
        <p:nvPr/>
      </p:nvGrpSpPr>
      <p:grpSpPr>
        <a:xfrm>
          <a:off x="0" y="0"/>
          <a:ext cx="0" cy="0"/>
          <a:chOff x="0" y="0"/>
          <a:chExt cx="0" cy="0"/>
        </a:xfrm>
      </p:grpSpPr>
      <p:sp>
        <p:nvSpPr>
          <p:cNvPr id="109" name="Google Shape;109;p15"/>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10" name="Google Shape;110;p15"/>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111" name="Google Shape;111;p15"/>
          <p:cNvPicPr preferRelativeResize="0"/>
          <p:nvPr/>
        </p:nvPicPr>
        <p:blipFill rotWithShape="1">
          <a:blip r:embed="rId3">
            <a:alphaModFix/>
          </a:blip>
          <a:srcRect b="0" l="0" r="0" t="0"/>
          <a:stretch/>
        </p:blipFill>
        <p:spPr>
          <a:xfrm>
            <a:off x="2990421" y="1045948"/>
            <a:ext cx="5162554" cy="3727168"/>
          </a:xfrm>
          <a:prstGeom prst="rect">
            <a:avLst/>
          </a:prstGeom>
          <a:noFill/>
          <a:ln>
            <a:noFill/>
          </a:ln>
        </p:spPr>
      </p:pic>
      <p:pic>
        <p:nvPicPr>
          <p:cNvPr id="112" name="Google Shape;112;p15"/>
          <p:cNvPicPr preferRelativeResize="0"/>
          <p:nvPr/>
        </p:nvPicPr>
        <p:blipFill rotWithShape="1">
          <a:blip r:embed="rId4">
            <a:alphaModFix/>
          </a:blip>
          <a:srcRect b="0" l="0" r="0" t="0"/>
          <a:stretch/>
        </p:blipFill>
        <p:spPr>
          <a:xfrm>
            <a:off x="8915763" y="3755571"/>
            <a:ext cx="228237" cy="1387929"/>
          </a:xfrm>
          <a:prstGeom prst="rect">
            <a:avLst/>
          </a:prstGeom>
          <a:noFill/>
          <a:ln>
            <a:noFill/>
          </a:ln>
        </p:spPr>
      </p:pic>
      <p:sp>
        <p:nvSpPr>
          <p:cNvPr id="113" name="Google Shape;113;p15"/>
          <p:cNvSpPr txBox="1"/>
          <p:nvPr>
            <p:ph type="ctrTitle"/>
          </p:nvPr>
        </p:nvSpPr>
        <p:spPr>
          <a:xfrm>
            <a:off x="794441" y="675564"/>
            <a:ext cx="64236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14" name="Google Shape;114;p15"/>
          <p:cNvPicPr preferRelativeResize="0"/>
          <p:nvPr/>
        </p:nvPicPr>
        <p:blipFill rotWithShape="1">
          <a:blip r:embed="rId5">
            <a:alphaModFix/>
          </a:blip>
          <a:srcRect b="0" l="0" r="0" t="0"/>
          <a:stretch/>
        </p:blipFill>
        <p:spPr>
          <a:xfrm>
            <a:off x="479436" y="720690"/>
            <a:ext cx="257108" cy="183321"/>
          </a:xfrm>
          <a:prstGeom prst="rect">
            <a:avLst/>
          </a:prstGeom>
          <a:noFill/>
          <a:ln>
            <a:noFill/>
          </a:ln>
        </p:spPr>
      </p:pic>
      <p:sp>
        <p:nvSpPr>
          <p:cNvPr id="115" name="Google Shape;115;p15"/>
          <p:cNvSpPr txBox="1"/>
          <p:nvPr>
            <p:ph idx="1" type="body"/>
          </p:nvPr>
        </p:nvSpPr>
        <p:spPr>
          <a:xfrm>
            <a:off x="794442" y="2081892"/>
            <a:ext cx="24876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Bright)" showMasterSp="0">
  <p:cSld name="Content 1 (Bright)">
    <p:spTree>
      <p:nvGrpSpPr>
        <p:cNvPr id="116" name="Shape 116"/>
        <p:cNvGrpSpPr/>
        <p:nvPr/>
      </p:nvGrpSpPr>
      <p:grpSpPr>
        <a:xfrm>
          <a:off x="0" y="0"/>
          <a:ext cx="0" cy="0"/>
          <a:chOff x="0" y="0"/>
          <a:chExt cx="0" cy="0"/>
        </a:xfrm>
      </p:grpSpPr>
      <p:pic>
        <p:nvPicPr>
          <p:cNvPr id="117" name="Google Shape;117;p16"/>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118" name="Google Shape;118;p16"/>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19" name="Google Shape;119;p16"/>
          <p:cNvSpPr txBox="1"/>
          <p:nvPr>
            <p:ph type="ctrTitle"/>
          </p:nvPr>
        </p:nvSpPr>
        <p:spPr>
          <a:xfrm>
            <a:off x="794441" y="143919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0" name="Google Shape;120;p16"/>
          <p:cNvPicPr preferRelativeResize="0"/>
          <p:nvPr/>
        </p:nvPicPr>
        <p:blipFill rotWithShape="1">
          <a:blip r:embed="rId4">
            <a:alphaModFix/>
          </a:blip>
          <a:srcRect b="0" l="0" r="0" t="0"/>
          <a:stretch/>
        </p:blipFill>
        <p:spPr>
          <a:xfrm>
            <a:off x="479436" y="1484324"/>
            <a:ext cx="257108" cy="183321"/>
          </a:xfrm>
          <a:prstGeom prst="rect">
            <a:avLst/>
          </a:prstGeom>
          <a:noFill/>
          <a:ln>
            <a:noFill/>
          </a:ln>
        </p:spPr>
      </p:pic>
      <p:sp>
        <p:nvSpPr>
          <p:cNvPr id="121" name="Google Shape;121;p16"/>
          <p:cNvSpPr txBox="1"/>
          <p:nvPr>
            <p:ph idx="1" type="body"/>
          </p:nvPr>
        </p:nvSpPr>
        <p:spPr>
          <a:xfrm>
            <a:off x="794442" y="1963238"/>
            <a:ext cx="78750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Dark)">
  <p:cSld name="Content 1 (Dark)">
    <p:spTree>
      <p:nvGrpSpPr>
        <p:cNvPr id="122" name="Shape 122"/>
        <p:cNvGrpSpPr/>
        <p:nvPr/>
      </p:nvGrpSpPr>
      <p:grpSpPr>
        <a:xfrm>
          <a:off x="0" y="0"/>
          <a:ext cx="0" cy="0"/>
          <a:chOff x="0" y="0"/>
          <a:chExt cx="0" cy="0"/>
        </a:xfrm>
      </p:grpSpPr>
      <p:sp>
        <p:nvSpPr>
          <p:cNvPr id="123" name="Google Shape;123;p17"/>
          <p:cNvSpPr/>
          <p:nvPr/>
        </p:nvSpPr>
        <p:spPr>
          <a:xfrm>
            <a:off x="0" y="-1"/>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124" name="Google Shape;124;p17"/>
          <p:cNvSpPr txBox="1"/>
          <p:nvPr>
            <p:ph type="ctrTitle"/>
          </p:nvPr>
        </p:nvSpPr>
        <p:spPr>
          <a:xfrm>
            <a:off x="794441" y="143919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5" name="Google Shape;125;p17"/>
          <p:cNvPicPr preferRelativeResize="0"/>
          <p:nvPr/>
        </p:nvPicPr>
        <p:blipFill rotWithShape="1">
          <a:blip r:embed="rId2">
            <a:alphaModFix/>
          </a:blip>
          <a:srcRect b="0" l="0" r="0" t="0"/>
          <a:stretch/>
        </p:blipFill>
        <p:spPr>
          <a:xfrm>
            <a:off x="479436" y="1484324"/>
            <a:ext cx="257108" cy="183321"/>
          </a:xfrm>
          <a:prstGeom prst="rect">
            <a:avLst/>
          </a:prstGeom>
          <a:noFill/>
          <a:ln>
            <a:noFill/>
          </a:ln>
        </p:spPr>
      </p:pic>
      <p:pic>
        <p:nvPicPr>
          <p:cNvPr id="126" name="Google Shape;126;p17"/>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27" name="Google Shape;127;p17"/>
          <p:cNvSpPr txBox="1"/>
          <p:nvPr>
            <p:ph idx="1" type="body"/>
          </p:nvPr>
        </p:nvSpPr>
        <p:spPr>
          <a:xfrm>
            <a:off x="794442" y="1963238"/>
            <a:ext cx="78750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pic>
        <p:nvPicPr>
          <p:cNvPr id="128" name="Google Shape;128;p17"/>
          <p:cNvPicPr preferRelativeResize="0"/>
          <p:nvPr/>
        </p:nvPicPr>
        <p:blipFill rotWithShape="1">
          <a:blip r:embed="rId4">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right)" showMasterSp="0">
  <p:cSld name="Content 2 (Bright)">
    <p:spTree>
      <p:nvGrpSpPr>
        <p:cNvPr id="129" name="Shape 129"/>
        <p:cNvGrpSpPr/>
        <p:nvPr/>
      </p:nvGrpSpPr>
      <p:grpSpPr>
        <a:xfrm>
          <a:off x="0" y="0"/>
          <a:ext cx="0" cy="0"/>
          <a:chOff x="0" y="0"/>
          <a:chExt cx="0" cy="0"/>
        </a:xfrm>
      </p:grpSpPr>
      <p:sp>
        <p:nvSpPr>
          <p:cNvPr id="130" name="Google Shape;130;p18"/>
          <p:cNvSpPr txBox="1"/>
          <p:nvPr>
            <p:ph type="ctrTitle"/>
          </p:nvPr>
        </p:nvSpPr>
        <p:spPr>
          <a:xfrm>
            <a:off x="794441" y="143991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31" name="Google Shape;131;p18"/>
          <p:cNvPicPr preferRelativeResize="0"/>
          <p:nvPr/>
        </p:nvPicPr>
        <p:blipFill rotWithShape="1">
          <a:blip r:embed="rId2">
            <a:alphaModFix/>
          </a:blip>
          <a:srcRect b="0" l="0" r="0" t="0"/>
          <a:stretch/>
        </p:blipFill>
        <p:spPr>
          <a:xfrm>
            <a:off x="479436" y="1484774"/>
            <a:ext cx="257108" cy="183321"/>
          </a:xfrm>
          <a:prstGeom prst="rect">
            <a:avLst/>
          </a:prstGeom>
          <a:noFill/>
          <a:ln>
            <a:noFill/>
          </a:ln>
        </p:spPr>
      </p:pic>
      <p:pic>
        <p:nvPicPr>
          <p:cNvPr id="132" name="Google Shape;132;p18"/>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pic>
        <p:nvPicPr>
          <p:cNvPr id="133" name="Google Shape;133;p18"/>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sp>
        <p:nvSpPr>
          <p:cNvPr id="134" name="Google Shape;134;p18"/>
          <p:cNvSpPr txBox="1"/>
          <p:nvPr>
            <p:ph idx="1" type="body"/>
          </p:nvPr>
        </p:nvSpPr>
        <p:spPr>
          <a:xfrm>
            <a:off x="794442"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5" name="Google Shape;135;p18"/>
          <p:cNvSpPr txBox="1"/>
          <p:nvPr>
            <p:ph idx="2" type="body"/>
          </p:nvPr>
        </p:nvSpPr>
        <p:spPr>
          <a:xfrm>
            <a:off x="4751615"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Dark)">
  <p:cSld name="Content 2 (Dark)">
    <p:spTree>
      <p:nvGrpSpPr>
        <p:cNvPr id="136" name="Shape 136"/>
        <p:cNvGrpSpPr/>
        <p:nvPr/>
      </p:nvGrpSpPr>
      <p:grpSpPr>
        <a:xfrm>
          <a:off x="0" y="0"/>
          <a:ext cx="0" cy="0"/>
          <a:chOff x="0" y="0"/>
          <a:chExt cx="0" cy="0"/>
        </a:xfrm>
      </p:grpSpPr>
      <p:sp>
        <p:nvSpPr>
          <p:cNvPr id="137" name="Google Shape;137;p19"/>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138" name="Google Shape;138;p19"/>
          <p:cNvSpPr txBox="1"/>
          <p:nvPr>
            <p:ph type="ctrTitle"/>
          </p:nvPr>
        </p:nvSpPr>
        <p:spPr>
          <a:xfrm>
            <a:off x="794441" y="144300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39" name="Google Shape;139;p19"/>
          <p:cNvPicPr preferRelativeResize="0"/>
          <p:nvPr/>
        </p:nvPicPr>
        <p:blipFill rotWithShape="1">
          <a:blip r:embed="rId2">
            <a:alphaModFix/>
          </a:blip>
          <a:srcRect b="0" l="0" r="0" t="0"/>
          <a:stretch/>
        </p:blipFill>
        <p:spPr>
          <a:xfrm>
            <a:off x="479436" y="1487863"/>
            <a:ext cx="257108" cy="183321"/>
          </a:xfrm>
          <a:prstGeom prst="rect">
            <a:avLst/>
          </a:prstGeom>
          <a:noFill/>
          <a:ln>
            <a:noFill/>
          </a:ln>
        </p:spPr>
      </p:pic>
      <p:pic>
        <p:nvPicPr>
          <p:cNvPr id="140" name="Google Shape;140;p19"/>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41" name="Google Shape;141;p19"/>
          <p:cNvSpPr txBox="1"/>
          <p:nvPr>
            <p:ph idx="1" type="body"/>
          </p:nvPr>
        </p:nvSpPr>
        <p:spPr>
          <a:xfrm>
            <a:off x="794442"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pic>
        <p:nvPicPr>
          <p:cNvPr id="142" name="Google Shape;142;p19"/>
          <p:cNvPicPr preferRelativeResize="0"/>
          <p:nvPr/>
        </p:nvPicPr>
        <p:blipFill rotWithShape="1">
          <a:blip r:embed="rId4">
            <a:alphaModFix/>
          </a:blip>
          <a:srcRect b="0" l="0" r="0" t="0"/>
          <a:stretch/>
        </p:blipFill>
        <p:spPr>
          <a:xfrm>
            <a:off x="8915763" y="3755571"/>
            <a:ext cx="228237" cy="1387929"/>
          </a:xfrm>
          <a:prstGeom prst="rect">
            <a:avLst/>
          </a:prstGeom>
          <a:noFill/>
          <a:ln>
            <a:noFill/>
          </a:ln>
        </p:spPr>
      </p:pic>
      <p:sp>
        <p:nvSpPr>
          <p:cNvPr id="143" name="Google Shape;143;p19"/>
          <p:cNvSpPr txBox="1"/>
          <p:nvPr>
            <p:ph idx="2" type="body"/>
          </p:nvPr>
        </p:nvSpPr>
        <p:spPr>
          <a:xfrm>
            <a:off x="4751615"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ubtitle - Low (Bright)" showMasterSp="0">
  <p:cSld name="Blank + Subtitle - Low (Bright)">
    <p:spTree>
      <p:nvGrpSpPr>
        <p:cNvPr id="144" name="Shape 144"/>
        <p:cNvGrpSpPr/>
        <p:nvPr/>
      </p:nvGrpSpPr>
      <p:grpSpPr>
        <a:xfrm>
          <a:off x="0" y="0"/>
          <a:ext cx="0" cy="0"/>
          <a:chOff x="0" y="0"/>
          <a:chExt cx="0" cy="0"/>
        </a:xfrm>
      </p:grpSpPr>
      <p:pic>
        <p:nvPicPr>
          <p:cNvPr id="145" name="Google Shape;145;p20"/>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146" name="Google Shape;146;p20"/>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47" name="Google Shape;147;p20"/>
          <p:cNvSpPr txBox="1"/>
          <p:nvPr>
            <p:ph type="ctrTitle"/>
          </p:nvPr>
        </p:nvSpPr>
        <p:spPr>
          <a:xfrm>
            <a:off x="794441" y="144300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48" name="Google Shape;148;p20"/>
          <p:cNvPicPr preferRelativeResize="0"/>
          <p:nvPr/>
        </p:nvPicPr>
        <p:blipFill rotWithShape="1">
          <a:blip r:embed="rId4">
            <a:alphaModFix/>
          </a:blip>
          <a:srcRect b="0" l="0" r="0" t="0"/>
          <a:stretch/>
        </p:blipFill>
        <p:spPr>
          <a:xfrm>
            <a:off x="479436" y="1488134"/>
            <a:ext cx="257108" cy="183321"/>
          </a:xfrm>
          <a:prstGeom prst="rect">
            <a:avLst/>
          </a:prstGeom>
          <a:noFill/>
          <a:ln>
            <a:noFill/>
          </a:ln>
        </p:spPr>
      </p:pic>
      <p:sp>
        <p:nvSpPr>
          <p:cNvPr id="149" name="Google Shape;149;p20"/>
          <p:cNvSpPr txBox="1"/>
          <p:nvPr>
            <p:ph idx="1" type="body"/>
          </p:nvPr>
        </p:nvSpPr>
        <p:spPr>
          <a:xfrm>
            <a:off x="794441" y="1818292"/>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2"/>
              </a:buClr>
              <a:buSzPts val="1100"/>
              <a:buNone/>
              <a:defRPr b="0" i="0"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Dark)" showMasterSp="0">
  <p:cSld name="Title 1 (Dark)">
    <p:spTree>
      <p:nvGrpSpPr>
        <p:cNvPr id="18" name="Shape 18"/>
        <p:cNvGrpSpPr/>
        <p:nvPr/>
      </p:nvGrpSpPr>
      <p:grpSpPr>
        <a:xfrm>
          <a:off x="0" y="0"/>
          <a:ext cx="0" cy="0"/>
          <a:chOff x="0" y="0"/>
          <a:chExt cx="0" cy="0"/>
        </a:xfrm>
      </p:grpSpPr>
      <p:sp>
        <p:nvSpPr>
          <p:cNvPr id="19" name="Google Shape;19;p3"/>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descr="A starry night sky with trees&#10;&#10;Description automatically generated with low confidence" id="20" name="Google Shape;20;p3"/>
          <p:cNvPicPr preferRelativeResize="0"/>
          <p:nvPr/>
        </p:nvPicPr>
        <p:blipFill rotWithShape="1">
          <a:blip r:embed="rId2">
            <a:alphaModFix/>
          </a:blip>
          <a:srcRect b="0" l="0" r="0" t="0"/>
          <a:stretch/>
        </p:blipFill>
        <p:spPr>
          <a:xfrm>
            <a:off x="0" y="2688101"/>
            <a:ext cx="9144000" cy="2457451"/>
          </a:xfrm>
          <a:prstGeom prst="rect">
            <a:avLst/>
          </a:prstGeom>
          <a:noFill/>
          <a:ln>
            <a:noFill/>
          </a:ln>
        </p:spPr>
      </p:pic>
      <p:sp>
        <p:nvSpPr>
          <p:cNvPr id="21" name="Google Shape;21;p3"/>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3"/>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3" name="Google Shape;23;p3"/>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24" name="Google Shape;24;p3"/>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25" name="Google Shape;25;p3"/>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ubtitle - Low (Dark)">
  <p:cSld name="Blank + Subtitle - Low (Dark)">
    <p:spTree>
      <p:nvGrpSpPr>
        <p:cNvPr id="150" name="Shape 150"/>
        <p:cNvGrpSpPr/>
        <p:nvPr/>
      </p:nvGrpSpPr>
      <p:grpSpPr>
        <a:xfrm>
          <a:off x="0" y="0"/>
          <a:ext cx="0" cy="0"/>
          <a:chOff x="0" y="0"/>
          <a:chExt cx="0" cy="0"/>
        </a:xfrm>
      </p:grpSpPr>
      <p:sp>
        <p:nvSpPr>
          <p:cNvPr id="151" name="Google Shape;151;p21"/>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52" name="Google Shape;152;p21"/>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153" name="Google Shape;153;p21"/>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154" name="Google Shape;154;p21"/>
          <p:cNvSpPr txBox="1"/>
          <p:nvPr>
            <p:ph type="ctrTitle"/>
          </p:nvPr>
        </p:nvSpPr>
        <p:spPr>
          <a:xfrm>
            <a:off x="794441" y="144300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55" name="Google Shape;155;p21"/>
          <p:cNvPicPr preferRelativeResize="0"/>
          <p:nvPr/>
        </p:nvPicPr>
        <p:blipFill rotWithShape="1">
          <a:blip r:embed="rId4">
            <a:alphaModFix/>
          </a:blip>
          <a:srcRect b="0" l="0" r="0" t="0"/>
          <a:stretch/>
        </p:blipFill>
        <p:spPr>
          <a:xfrm>
            <a:off x="479436" y="1488134"/>
            <a:ext cx="257108" cy="183321"/>
          </a:xfrm>
          <a:prstGeom prst="rect">
            <a:avLst/>
          </a:prstGeom>
          <a:noFill/>
          <a:ln>
            <a:noFill/>
          </a:ln>
        </p:spPr>
      </p:pic>
      <p:sp>
        <p:nvSpPr>
          <p:cNvPr id="156" name="Google Shape;156;p21"/>
          <p:cNvSpPr txBox="1"/>
          <p:nvPr>
            <p:ph idx="1" type="body"/>
          </p:nvPr>
        </p:nvSpPr>
        <p:spPr>
          <a:xfrm>
            <a:off x="794441" y="1818292"/>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1100"/>
              <a:buNone/>
              <a:defRPr b="0" i="0"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Medium (Bright)" showMasterSp="0">
  <p:cSld name="Blank - Medium (Bright)">
    <p:spTree>
      <p:nvGrpSpPr>
        <p:cNvPr id="157" name="Shape 157"/>
        <p:cNvGrpSpPr/>
        <p:nvPr/>
      </p:nvGrpSpPr>
      <p:grpSpPr>
        <a:xfrm>
          <a:off x="0" y="0"/>
          <a:ext cx="0" cy="0"/>
          <a:chOff x="0" y="0"/>
          <a:chExt cx="0" cy="0"/>
        </a:xfrm>
      </p:grpSpPr>
      <p:pic>
        <p:nvPicPr>
          <p:cNvPr id="158" name="Google Shape;158;p22"/>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159" name="Google Shape;159;p22"/>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60" name="Google Shape;160;p22"/>
          <p:cNvSpPr txBox="1"/>
          <p:nvPr>
            <p:ph type="ctrTitle"/>
          </p:nvPr>
        </p:nvSpPr>
        <p:spPr>
          <a:xfrm>
            <a:off x="794441" y="1059151"/>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61" name="Google Shape;161;p22"/>
          <p:cNvPicPr preferRelativeResize="0"/>
          <p:nvPr/>
        </p:nvPicPr>
        <p:blipFill rotWithShape="1">
          <a:blip r:embed="rId4">
            <a:alphaModFix/>
          </a:blip>
          <a:srcRect b="0" l="0" r="0" t="0"/>
          <a:stretch/>
        </p:blipFill>
        <p:spPr>
          <a:xfrm>
            <a:off x="479436" y="1104427"/>
            <a:ext cx="257108" cy="183321"/>
          </a:xfrm>
          <a:prstGeom prst="rect">
            <a:avLst/>
          </a:prstGeom>
          <a:noFill/>
          <a:ln>
            <a:noFill/>
          </a:ln>
        </p:spPr>
      </p:pic>
      <p:sp>
        <p:nvSpPr>
          <p:cNvPr id="162" name="Google Shape;162;p22"/>
          <p:cNvSpPr txBox="1"/>
          <p:nvPr>
            <p:ph idx="1" type="body"/>
          </p:nvPr>
        </p:nvSpPr>
        <p:spPr>
          <a:xfrm>
            <a:off x="794441" y="1430666"/>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2"/>
              </a:buClr>
              <a:buSzPts val="1100"/>
              <a:buNone/>
              <a:defRPr b="0" i="0"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Medium (Dark)">
  <p:cSld name="Blank - Medium (Dark)">
    <p:spTree>
      <p:nvGrpSpPr>
        <p:cNvPr id="163" name="Shape 163"/>
        <p:cNvGrpSpPr/>
        <p:nvPr/>
      </p:nvGrpSpPr>
      <p:grpSpPr>
        <a:xfrm>
          <a:off x="0" y="0"/>
          <a:ext cx="0" cy="0"/>
          <a:chOff x="0" y="0"/>
          <a:chExt cx="0" cy="0"/>
        </a:xfrm>
      </p:grpSpPr>
      <p:sp>
        <p:nvSpPr>
          <p:cNvPr id="164" name="Google Shape;164;p23"/>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65" name="Google Shape;165;p23"/>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166" name="Google Shape;166;p23"/>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167" name="Google Shape;167;p23"/>
          <p:cNvSpPr txBox="1"/>
          <p:nvPr>
            <p:ph type="ctrTitle"/>
          </p:nvPr>
        </p:nvSpPr>
        <p:spPr>
          <a:xfrm>
            <a:off x="794469" y="1059151"/>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68" name="Google Shape;168;p23"/>
          <p:cNvPicPr preferRelativeResize="0"/>
          <p:nvPr/>
        </p:nvPicPr>
        <p:blipFill rotWithShape="1">
          <a:blip r:embed="rId4">
            <a:alphaModFix/>
          </a:blip>
          <a:srcRect b="0" l="0" r="0" t="0"/>
          <a:stretch/>
        </p:blipFill>
        <p:spPr>
          <a:xfrm>
            <a:off x="479436" y="1104007"/>
            <a:ext cx="257108" cy="183321"/>
          </a:xfrm>
          <a:prstGeom prst="rect">
            <a:avLst/>
          </a:prstGeom>
          <a:noFill/>
          <a:ln>
            <a:noFill/>
          </a:ln>
        </p:spPr>
      </p:pic>
      <p:sp>
        <p:nvSpPr>
          <p:cNvPr id="169" name="Google Shape;169;p23"/>
          <p:cNvSpPr txBox="1"/>
          <p:nvPr>
            <p:ph idx="1" type="body"/>
          </p:nvPr>
        </p:nvSpPr>
        <p:spPr>
          <a:xfrm>
            <a:off x="794441" y="1430666"/>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1100"/>
              <a:buNone/>
              <a:defRPr b="0" i="0"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igh (Bright)" showMasterSp="0">
  <p:cSld name="Blank - High (Bright)">
    <p:spTree>
      <p:nvGrpSpPr>
        <p:cNvPr id="170" name="Shape 170"/>
        <p:cNvGrpSpPr/>
        <p:nvPr/>
      </p:nvGrpSpPr>
      <p:grpSpPr>
        <a:xfrm>
          <a:off x="0" y="0"/>
          <a:ext cx="0" cy="0"/>
          <a:chOff x="0" y="0"/>
          <a:chExt cx="0" cy="0"/>
        </a:xfrm>
      </p:grpSpPr>
      <p:pic>
        <p:nvPicPr>
          <p:cNvPr id="171" name="Google Shape;171;p24"/>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172" name="Google Shape;172;p24"/>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pic>
        <p:nvPicPr>
          <p:cNvPr id="173" name="Google Shape;173;p24"/>
          <p:cNvPicPr preferRelativeResize="0"/>
          <p:nvPr/>
        </p:nvPicPr>
        <p:blipFill rotWithShape="1">
          <a:blip r:embed="rId4">
            <a:alphaModFix/>
          </a:blip>
          <a:srcRect b="0" l="0" r="0" t="0"/>
          <a:stretch/>
        </p:blipFill>
        <p:spPr>
          <a:xfrm>
            <a:off x="479436" y="720691"/>
            <a:ext cx="257108" cy="183321"/>
          </a:xfrm>
          <a:prstGeom prst="rect">
            <a:avLst/>
          </a:prstGeom>
          <a:noFill/>
          <a:ln>
            <a:noFill/>
          </a:ln>
        </p:spPr>
      </p:pic>
      <p:sp>
        <p:nvSpPr>
          <p:cNvPr id="174" name="Google Shape;174;p24"/>
          <p:cNvSpPr txBox="1"/>
          <p:nvPr>
            <p:ph type="ctrTitle"/>
          </p:nvPr>
        </p:nvSpPr>
        <p:spPr>
          <a:xfrm>
            <a:off x="794441" y="675835"/>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5" name="Google Shape;175;p24"/>
          <p:cNvSpPr txBox="1"/>
          <p:nvPr>
            <p:ph idx="1" type="body"/>
          </p:nvPr>
        </p:nvSpPr>
        <p:spPr>
          <a:xfrm>
            <a:off x="794441" y="1043039"/>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2"/>
              </a:buClr>
              <a:buSzPts val="1100"/>
              <a:buNone/>
              <a:defRPr b="0" i="0"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igh (Dark)">
  <p:cSld name="Blank - High (Dark)">
    <p:spTree>
      <p:nvGrpSpPr>
        <p:cNvPr id="176" name="Shape 176"/>
        <p:cNvGrpSpPr/>
        <p:nvPr/>
      </p:nvGrpSpPr>
      <p:grpSpPr>
        <a:xfrm>
          <a:off x="0" y="0"/>
          <a:ext cx="0" cy="0"/>
          <a:chOff x="0" y="0"/>
          <a:chExt cx="0" cy="0"/>
        </a:xfrm>
      </p:grpSpPr>
      <p:sp>
        <p:nvSpPr>
          <p:cNvPr id="177" name="Google Shape;177;p25"/>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78" name="Google Shape;178;p25"/>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179" name="Google Shape;179;p25"/>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180" name="Google Shape;180;p25"/>
          <p:cNvSpPr txBox="1"/>
          <p:nvPr>
            <p:ph type="ctrTitle"/>
          </p:nvPr>
        </p:nvSpPr>
        <p:spPr>
          <a:xfrm>
            <a:off x="794441" y="675565"/>
            <a:ext cx="64236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81" name="Google Shape;181;p25"/>
          <p:cNvPicPr preferRelativeResize="0"/>
          <p:nvPr/>
        </p:nvPicPr>
        <p:blipFill rotWithShape="1">
          <a:blip r:embed="rId4">
            <a:alphaModFix/>
          </a:blip>
          <a:srcRect b="0" l="0" r="0" t="0"/>
          <a:stretch/>
        </p:blipFill>
        <p:spPr>
          <a:xfrm>
            <a:off x="479436" y="720691"/>
            <a:ext cx="257108" cy="183321"/>
          </a:xfrm>
          <a:prstGeom prst="rect">
            <a:avLst/>
          </a:prstGeom>
          <a:noFill/>
          <a:ln>
            <a:noFill/>
          </a:ln>
        </p:spPr>
      </p:pic>
      <p:sp>
        <p:nvSpPr>
          <p:cNvPr id="182" name="Google Shape;182;p25"/>
          <p:cNvSpPr txBox="1"/>
          <p:nvPr>
            <p:ph idx="1" type="body"/>
          </p:nvPr>
        </p:nvSpPr>
        <p:spPr>
          <a:xfrm>
            <a:off x="794441" y="1035585"/>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1100"/>
              <a:buNone/>
              <a:defRPr b="0" i="0"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ogo (Bright)" showMasterSp="0">
  <p:cSld name="Blank + Logo (Bright)">
    <p:spTree>
      <p:nvGrpSpPr>
        <p:cNvPr id="183" name="Shape 183"/>
        <p:cNvGrpSpPr/>
        <p:nvPr/>
      </p:nvGrpSpPr>
      <p:grpSpPr>
        <a:xfrm>
          <a:off x="0" y="0"/>
          <a:ext cx="0" cy="0"/>
          <a:chOff x="0" y="0"/>
          <a:chExt cx="0" cy="0"/>
        </a:xfrm>
      </p:grpSpPr>
      <p:pic>
        <p:nvPicPr>
          <p:cNvPr id="184" name="Google Shape;184;p26"/>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185" name="Google Shape;185;p26"/>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ogo (Dark)">
  <p:cSld name="Blank + Logo (Dark)">
    <p:spTree>
      <p:nvGrpSpPr>
        <p:cNvPr id="186" name="Shape 186"/>
        <p:cNvGrpSpPr/>
        <p:nvPr/>
      </p:nvGrpSpPr>
      <p:grpSpPr>
        <a:xfrm>
          <a:off x="0" y="0"/>
          <a:ext cx="0" cy="0"/>
          <a:chOff x="0" y="0"/>
          <a:chExt cx="0" cy="0"/>
        </a:xfrm>
      </p:grpSpPr>
      <p:sp>
        <p:nvSpPr>
          <p:cNvPr id="187" name="Google Shape;187;p27"/>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88" name="Google Shape;188;p27"/>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189" name="Google Shape;189;p27"/>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right)" showMasterSp="0">
  <p:cSld name="Blank (Bright)">
    <p:spTree>
      <p:nvGrpSpPr>
        <p:cNvPr id="190" name="Shape 190"/>
        <p:cNvGrpSpPr/>
        <p:nvPr/>
      </p:nvGrpSpPr>
      <p:grpSpPr>
        <a:xfrm>
          <a:off x="0" y="0"/>
          <a:ext cx="0" cy="0"/>
          <a:chOff x="0" y="0"/>
          <a:chExt cx="0" cy="0"/>
        </a:xfrm>
      </p:grpSpPr>
      <p:pic>
        <p:nvPicPr>
          <p:cNvPr id="191" name="Google Shape;191;p28"/>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 (Dark)">
    <p:spTree>
      <p:nvGrpSpPr>
        <p:cNvPr id="192" name="Shape 192"/>
        <p:cNvGrpSpPr/>
        <p:nvPr/>
      </p:nvGrpSpPr>
      <p:grpSpPr>
        <a:xfrm>
          <a:off x="0" y="0"/>
          <a:ext cx="0" cy="0"/>
          <a:chOff x="0" y="0"/>
          <a:chExt cx="0" cy="0"/>
        </a:xfrm>
      </p:grpSpPr>
      <p:sp>
        <p:nvSpPr>
          <p:cNvPr id="193" name="Google Shape;193;p29"/>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94" name="Google Shape;194;p29"/>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1 (Bright)" showMasterSp="0">
  <p:cSld name="Chevron Content 1 (Bright)">
    <p:spTree>
      <p:nvGrpSpPr>
        <p:cNvPr id="195" name="Shape 195"/>
        <p:cNvGrpSpPr/>
        <p:nvPr/>
      </p:nvGrpSpPr>
      <p:grpSpPr>
        <a:xfrm>
          <a:off x="0" y="0"/>
          <a:ext cx="0" cy="0"/>
          <a:chOff x="0" y="0"/>
          <a:chExt cx="0" cy="0"/>
        </a:xfrm>
      </p:grpSpPr>
      <p:sp>
        <p:nvSpPr>
          <p:cNvPr id="196" name="Google Shape;196;p30"/>
          <p:cNvSpPr txBox="1"/>
          <p:nvPr>
            <p:ph type="ctrTitle"/>
          </p:nvPr>
        </p:nvSpPr>
        <p:spPr>
          <a:xfrm>
            <a:off x="4887005" y="1416792"/>
            <a:ext cx="35940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97" name="Google Shape;197;p30"/>
          <p:cNvPicPr preferRelativeResize="0"/>
          <p:nvPr/>
        </p:nvPicPr>
        <p:blipFill rotWithShape="1">
          <a:blip r:embed="rId2">
            <a:alphaModFix/>
          </a:blip>
          <a:srcRect b="0" l="0" r="0" t="0"/>
          <a:stretch/>
        </p:blipFill>
        <p:spPr>
          <a:xfrm>
            <a:off x="4572000" y="1461918"/>
            <a:ext cx="257108" cy="183321"/>
          </a:xfrm>
          <a:prstGeom prst="rect">
            <a:avLst/>
          </a:prstGeom>
          <a:noFill/>
          <a:ln>
            <a:noFill/>
          </a:ln>
        </p:spPr>
      </p:pic>
      <p:pic>
        <p:nvPicPr>
          <p:cNvPr id="198" name="Google Shape;198;p30"/>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99" name="Google Shape;199;p30"/>
          <p:cNvSpPr txBox="1"/>
          <p:nvPr>
            <p:ph idx="1" type="body"/>
          </p:nvPr>
        </p:nvSpPr>
        <p:spPr>
          <a:xfrm>
            <a:off x="4883204" y="1894389"/>
            <a:ext cx="35979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00" name="Google Shape;200;p30"/>
          <p:cNvGrpSpPr/>
          <p:nvPr/>
        </p:nvGrpSpPr>
        <p:grpSpPr>
          <a:xfrm>
            <a:off x="-1888861" y="-156651"/>
            <a:ext cx="7642315" cy="5453328"/>
            <a:chOff x="171734" y="769639"/>
            <a:chExt cx="6341118" cy="4525208"/>
          </a:xfrm>
        </p:grpSpPr>
        <p:sp>
          <p:nvSpPr>
            <p:cNvPr id="201" name="Google Shape;201;p30"/>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02" name="Google Shape;202;p30"/>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Bright)" showMasterSp="0">
  <p:cSld name="Title 2 (Bright)">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28" name="Google Shape;28;p4"/>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 name="Google Shape;29;p4"/>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0" name="Google Shape;30;p4"/>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1" name="Google Shape;31;p4"/>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32" name="Google Shape;32;p4"/>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1 (Dark)">
  <p:cSld name="Chevron Content 1 (Dark)">
    <p:spTree>
      <p:nvGrpSpPr>
        <p:cNvPr id="203" name="Shape 203"/>
        <p:cNvGrpSpPr/>
        <p:nvPr/>
      </p:nvGrpSpPr>
      <p:grpSpPr>
        <a:xfrm>
          <a:off x="0" y="0"/>
          <a:ext cx="0" cy="0"/>
          <a:chOff x="0" y="0"/>
          <a:chExt cx="0" cy="0"/>
        </a:xfrm>
      </p:grpSpPr>
      <p:sp>
        <p:nvSpPr>
          <p:cNvPr id="204" name="Google Shape;204;p31"/>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205" name="Google Shape;205;p31"/>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sp>
        <p:nvSpPr>
          <p:cNvPr id="206" name="Google Shape;206;p31"/>
          <p:cNvSpPr txBox="1"/>
          <p:nvPr>
            <p:ph type="ctrTitle"/>
          </p:nvPr>
        </p:nvSpPr>
        <p:spPr>
          <a:xfrm>
            <a:off x="4887005" y="1416792"/>
            <a:ext cx="35940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07" name="Google Shape;207;p31"/>
          <p:cNvPicPr preferRelativeResize="0"/>
          <p:nvPr/>
        </p:nvPicPr>
        <p:blipFill rotWithShape="1">
          <a:blip r:embed="rId3">
            <a:alphaModFix/>
          </a:blip>
          <a:srcRect b="0" l="0" r="0" t="0"/>
          <a:stretch/>
        </p:blipFill>
        <p:spPr>
          <a:xfrm>
            <a:off x="4572000" y="1461918"/>
            <a:ext cx="257108" cy="183321"/>
          </a:xfrm>
          <a:prstGeom prst="rect">
            <a:avLst/>
          </a:prstGeom>
          <a:noFill/>
          <a:ln>
            <a:noFill/>
          </a:ln>
        </p:spPr>
      </p:pic>
      <p:sp>
        <p:nvSpPr>
          <p:cNvPr id="208" name="Google Shape;208;p31"/>
          <p:cNvSpPr txBox="1"/>
          <p:nvPr>
            <p:ph idx="1" type="body"/>
          </p:nvPr>
        </p:nvSpPr>
        <p:spPr>
          <a:xfrm>
            <a:off x="4883204" y="1894389"/>
            <a:ext cx="35979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09" name="Google Shape;209;p31"/>
          <p:cNvGrpSpPr/>
          <p:nvPr/>
        </p:nvGrpSpPr>
        <p:grpSpPr>
          <a:xfrm>
            <a:off x="-1888861" y="-154831"/>
            <a:ext cx="7642315" cy="5453328"/>
            <a:chOff x="171734" y="769639"/>
            <a:chExt cx="6341118" cy="4525208"/>
          </a:xfrm>
        </p:grpSpPr>
        <p:sp>
          <p:nvSpPr>
            <p:cNvPr id="210" name="Google Shape;210;p31"/>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11" name="Google Shape;211;p31"/>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2 (Bright)" showMasterSp="0">
  <p:cSld name="Chevron Content 2 (Bright)">
    <p:spTree>
      <p:nvGrpSpPr>
        <p:cNvPr id="212" name="Shape 212"/>
        <p:cNvGrpSpPr/>
        <p:nvPr/>
      </p:nvGrpSpPr>
      <p:grpSpPr>
        <a:xfrm>
          <a:off x="0" y="0"/>
          <a:ext cx="0" cy="0"/>
          <a:chOff x="0" y="0"/>
          <a:chExt cx="0" cy="0"/>
        </a:xfrm>
      </p:grpSpPr>
      <p:grpSp>
        <p:nvGrpSpPr>
          <p:cNvPr id="213" name="Google Shape;213;p32"/>
          <p:cNvGrpSpPr/>
          <p:nvPr/>
        </p:nvGrpSpPr>
        <p:grpSpPr>
          <a:xfrm>
            <a:off x="3688392" y="1403110"/>
            <a:ext cx="5689885" cy="4060017"/>
            <a:chOff x="171734" y="769639"/>
            <a:chExt cx="6341118" cy="4525208"/>
          </a:xfrm>
        </p:grpSpPr>
        <p:sp>
          <p:nvSpPr>
            <p:cNvPr id="214" name="Google Shape;214;p32"/>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15" name="Google Shape;215;p32"/>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216" name="Google Shape;216;p32"/>
          <p:cNvSpPr txBox="1"/>
          <p:nvPr>
            <p:ph type="ctrTitle"/>
          </p:nvPr>
        </p:nvSpPr>
        <p:spPr>
          <a:xfrm>
            <a:off x="803378" y="984440"/>
            <a:ext cx="35940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17" name="Google Shape;217;p32"/>
          <p:cNvPicPr preferRelativeResize="0"/>
          <p:nvPr/>
        </p:nvPicPr>
        <p:blipFill rotWithShape="1">
          <a:blip r:embed="rId2">
            <a:alphaModFix/>
          </a:blip>
          <a:srcRect b="0" l="0" r="0" t="0"/>
          <a:stretch/>
        </p:blipFill>
        <p:spPr>
          <a:xfrm>
            <a:off x="488373" y="1029566"/>
            <a:ext cx="257108" cy="183321"/>
          </a:xfrm>
          <a:prstGeom prst="rect">
            <a:avLst/>
          </a:prstGeom>
          <a:noFill/>
          <a:ln>
            <a:noFill/>
          </a:ln>
        </p:spPr>
      </p:pic>
      <p:pic>
        <p:nvPicPr>
          <p:cNvPr id="218" name="Google Shape;218;p32"/>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219" name="Google Shape;219;p32"/>
          <p:cNvSpPr txBox="1"/>
          <p:nvPr>
            <p:ph idx="1" type="body"/>
          </p:nvPr>
        </p:nvSpPr>
        <p:spPr>
          <a:xfrm>
            <a:off x="799577" y="1462037"/>
            <a:ext cx="35979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2 (Dark)">
  <p:cSld name="Chevron Content 2 (Dark)">
    <p:spTree>
      <p:nvGrpSpPr>
        <p:cNvPr id="220" name="Shape 220"/>
        <p:cNvGrpSpPr/>
        <p:nvPr/>
      </p:nvGrpSpPr>
      <p:grpSpPr>
        <a:xfrm>
          <a:off x="0" y="0"/>
          <a:ext cx="0" cy="0"/>
          <a:chOff x="0" y="0"/>
          <a:chExt cx="0" cy="0"/>
        </a:xfrm>
      </p:grpSpPr>
      <p:sp>
        <p:nvSpPr>
          <p:cNvPr id="221" name="Google Shape;221;p33"/>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grpSp>
        <p:nvGrpSpPr>
          <p:cNvPr id="222" name="Google Shape;222;p33"/>
          <p:cNvGrpSpPr/>
          <p:nvPr/>
        </p:nvGrpSpPr>
        <p:grpSpPr>
          <a:xfrm>
            <a:off x="3688392" y="1403110"/>
            <a:ext cx="5689885" cy="4060017"/>
            <a:chOff x="171734" y="769639"/>
            <a:chExt cx="6341118" cy="4525208"/>
          </a:xfrm>
        </p:grpSpPr>
        <p:sp>
          <p:nvSpPr>
            <p:cNvPr id="223" name="Google Shape;223;p33"/>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24" name="Google Shape;224;p33"/>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pic>
        <p:nvPicPr>
          <p:cNvPr id="225" name="Google Shape;225;p33"/>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sp>
        <p:nvSpPr>
          <p:cNvPr id="226" name="Google Shape;226;p33"/>
          <p:cNvSpPr txBox="1"/>
          <p:nvPr>
            <p:ph type="ctrTitle"/>
          </p:nvPr>
        </p:nvSpPr>
        <p:spPr>
          <a:xfrm>
            <a:off x="803378" y="984440"/>
            <a:ext cx="35940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27" name="Google Shape;227;p33"/>
          <p:cNvPicPr preferRelativeResize="0"/>
          <p:nvPr/>
        </p:nvPicPr>
        <p:blipFill rotWithShape="1">
          <a:blip r:embed="rId3">
            <a:alphaModFix/>
          </a:blip>
          <a:srcRect b="0" l="0" r="0" t="0"/>
          <a:stretch/>
        </p:blipFill>
        <p:spPr>
          <a:xfrm>
            <a:off x="488373" y="1029566"/>
            <a:ext cx="257108" cy="183321"/>
          </a:xfrm>
          <a:prstGeom prst="rect">
            <a:avLst/>
          </a:prstGeom>
          <a:noFill/>
          <a:ln>
            <a:noFill/>
          </a:ln>
        </p:spPr>
      </p:pic>
      <p:sp>
        <p:nvSpPr>
          <p:cNvPr id="228" name="Google Shape;228;p33"/>
          <p:cNvSpPr txBox="1"/>
          <p:nvPr>
            <p:ph idx="1" type="body"/>
          </p:nvPr>
        </p:nvSpPr>
        <p:spPr>
          <a:xfrm>
            <a:off x="799577" y="1462037"/>
            <a:ext cx="35979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1 (Bright)" showMasterSp="0">
  <p:cSld name="Media Content 1 (Bright)">
    <p:spTree>
      <p:nvGrpSpPr>
        <p:cNvPr id="229" name="Shape 229"/>
        <p:cNvGrpSpPr/>
        <p:nvPr/>
      </p:nvGrpSpPr>
      <p:grpSpPr>
        <a:xfrm>
          <a:off x="0" y="0"/>
          <a:ext cx="0" cy="0"/>
          <a:chOff x="0" y="0"/>
          <a:chExt cx="0" cy="0"/>
        </a:xfrm>
      </p:grpSpPr>
      <p:sp>
        <p:nvSpPr>
          <p:cNvPr id="230" name="Google Shape;230;p34"/>
          <p:cNvSpPr txBox="1"/>
          <p:nvPr>
            <p:ph type="ctrTitle"/>
          </p:nvPr>
        </p:nvSpPr>
        <p:spPr>
          <a:xfrm>
            <a:off x="5198299" y="1416792"/>
            <a:ext cx="32775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31" name="Google Shape;231;p34"/>
          <p:cNvPicPr preferRelativeResize="0"/>
          <p:nvPr/>
        </p:nvPicPr>
        <p:blipFill rotWithShape="1">
          <a:blip r:embed="rId2">
            <a:alphaModFix/>
          </a:blip>
          <a:srcRect b="0" l="0" r="0" t="0"/>
          <a:stretch/>
        </p:blipFill>
        <p:spPr>
          <a:xfrm>
            <a:off x="4895228" y="1468933"/>
            <a:ext cx="257108" cy="183321"/>
          </a:xfrm>
          <a:prstGeom prst="rect">
            <a:avLst/>
          </a:prstGeom>
          <a:noFill/>
          <a:ln>
            <a:noFill/>
          </a:ln>
        </p:spPr>
      </p:pic>
      <p:sp>
        <p:nvSpPr>
          <p:cNvPr id="232" name="Google Shape;232;p34"/>
          <p:cNvSpPr txBox="1"/>
          <p:nvPr>
            <p:ph idx="1" type="body"/>
          </p:nvPr>
        </p:nvSpPr>
        <p:spPr>
          <a:xfrm>
            <a:off x="5194498" y="1894389"/>
            <a:ext cx="32811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33" name="Google Shape;233;p34"/>
          <p:cNvGrpSpPr/>
          <p:nvPr/>
        </p:nvGrpSpPr>
        <p:grpSpPr>
          <a:xfrm>
            <a:off x="-711776" y="865929"/>
            <a:ext cx="5561042" cy="3411645"/>
            <a:chOff x="-949034" y="1154572"/>
            <a:chExt cx="7414722" cy="4548860"/>
          </a:xfrm>
        </p:grpSpPr>
        <p:sp>
          <p:nvSpPr>
            <p:cNvPr id="234" name="Google Shape;234;p34"/>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35" name="Google Shape;235;p34"/>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36" name="Google Shape;236;p34"/>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37" name="Google Shape;237;p34"/>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238" name="Google Shape;238;p34"/>
          <p:cNvSpPr/>
          <p:nvPr>
            <p:ph idx="2" type="pic"/>
          </p:nvPr>
        </p:nvSpPr>
        <p:spPr>
          <a:xfrm>
            <a:off x="-211906" y="928364"/>
            <a:ext cx="4561200" cy="2961300"/>
          </a:xfrm>
          <a:prstGeom prst="rect">
            <a:avLst/>
          </a:prstGeom>
          <a:solidFill>
            <a:schemeClr val="accent5"/>
          </a:solidFill>
          <a:ln>
            <a:noFill/>
          </a:ln>
        </p:spPr>
      </p:sp>
      <p:pic>
        <p:nvPicPr>
          <p:cNvPr id="239" name="Google Shape;239;p34"/>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1 (Dark)">
  <p:cSld name="Media Content 1 (Dark)">
    <p:spTree>
      <p:nvGrpSpPr>
        <p:cNvPr id="240" name="Shape 240"/>
        <p:cNvGrpSpPr/>
        <p:nvPr/>
      </p:nvGrpSpPr>
      <p:grpSpPr>
        <a:xfrm>
          <a:off x="0" y="0"/>
          <a:ext cx="0" cy="0"/>
          <a:chOff x="0" y="0"/>
          <a:chExt cx="0" cy="0"/>
        </a:xfrm>
      </p:grpSpPr>
      <p:sp>
        <p:nvSpPr>
          <p:cNvPr id="241" name="Google Shape;241;p35"/>
          <p:cNvSpPr/>
          <p:nvPr/>
        </p:nvSpPr>
        <p:spPr>
          <a:xfrm>
            <a:off x="0" y="-1"/>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242" name="Google Shape;242;p35"/>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243" name="Google Shape;243;p35"/>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244" name="Google Shape;244;p35"/>
          <p:cNvSpPr txBox="1"/>
          <p:nvPr>
            <p:ph type="ctrTitle"/>
          </p:nvPr>
        </p:nvSpPr>
        <p:spPr>
          <a:xfrm>
            <a:off x="5198299" y="1416792"/>
            <a:ext cx="32775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45" name="Google Shape;245;p35"/>
          <p:cNvPicPr preferRelativeResize="0"/>
          <p:nvPr/>
        </p:nvPicPr>
        <p:blipFill rotWithShape="1">
          <a:blip r:embed="rId4">
            <a:alphaModFix/>
          </a:blip>
          <a:srcRect b="0" l="0" r="0" t="0"/>
          <a:stretch/>
        </p:blipFill>
        <p:spPr>
          <a:xfrm>
            <a:off x="4895228" y="1468933"/>
            <a:ext cx="257108" cy="183321"/>
          </a:xfrm>
          <a:prstGeom prst="rect">
            <a:avLst/>
          </a:prstGeom>
          <a:noFill/>
          <a:ln>
            <a:noFill/>
          </a:ln>
        </p:spPr>
      </p:pic>
      <p:sp>
        <p:nvSpPr>
          <p:cNvPr id="246" name="Google Shape;246;p35"/>
          <p:cNvSpPr txBox="1"/>
          <p:nvPr>
            <p:ph idx="1" type="body"/>
          </p:nvPr>
        </p:nvSpPr>
        <p:spPr>
          <a:xfrm>
            <a:off x="5194498" y="1894389"/>
            <a:ext cx="32811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47" name="Google Shape;247;p35"/>
          <p:cNvGrpSpPr/>
          <p:nvPr/>
        </p:nvGrpSpPr>
        <p:grpSpPr>
          <a:xfrm>
            <a:off x="-711776" y="865929"/>
            <a:ext cx="5561042" cy="3411645"/>
            <a:chOff x="-949034" y="1154572"/>
            <a:chExt cx="7414722" cy="4548860"/>
          </a:xfrm>
        </p:grpSpPr>
        <p:sp>
          <p:nvSpPr>
            <p:cNvPr id="248" name="Google Shape;248;p35"/>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49" name="Google Shape;249;p35"/>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50" name="Google Shape;250;p35"/>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51" name="Google Shape;251;p35"/>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252" name="Google Shape;252;p35"/>
          <p:cNvSpPr/>
          <p:nvPr>
            <p:ph idx="2" type="pic"/>
          </p:nvPr>
        </p:nvSpPr>
        <p:spPr>
          <a:xfrm>
            <a:off x="-211906" y="928364"/>
            <a:ext cx="4561200" cy="2961300"/>
          </a:xfrm>
          <a:prstGeom prst="rect">
            <a:avLst/>
          </a:prstGeom>
          <a:solidFill>
            <a:schemeClr val="accent5"/>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2 (Bright)" showMasterSp="0">
  <p:cSld name="Media Content 2 (Bright)">
    <p:spTree>
      <p:nvGrpSpPr>
        <p:cNvPr id="253" name="Shape 253"/>
        <p:cNvGrpSpPr/>
        <p:nvPr/>
      </p:nvGrpSpPr>
      <p:grpSpPr>
        <a:xfrm>
          <a:off x="0" y="0"/>
          <a:ext cx="0" cy="0"/>
          <a:chOff x="0" y="0"/>
          <a:chExt cx="0" cy="0"/>
        </a:xfrm>
      </p:grpSpPr>
      <p:pic>
        <p:nvPicPr>
          <p:cNvPr id="254" name="Google Shape;254;p36"/>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sp>
        <p:nvSpPr>
          <p:cNvPr id="255" name="Google Shape;255;p36"/>
          <p:cNvSpPr txBox="1"/>
          <p:nvPr>
            <p:ph type="ctrTitle"/>
          </p:nvPr>
        </p:nvSpPr>
        <p:spPr>
          <a:xfrm>
            <a:off x="783371" y="1400803"/>
            <a:ext cx="32775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56" name="Google Shape;256;p36"/>
          <p:cNvPicPr preferRelativeResize="0"/>
          <p:nvPr/>
        </p:nvPicPr>
        <p:blipFill rotWithShape="1">
          <a:blip r:embed="rId3">
            <a:alphaModFix/>
          </a:blip>
          <a:srcRect b="0" l="0" r="0" t="0"/>
          <a:stretch/>
        </p:blipFill>
        <p:spPr>
          <a:xfrm>
            <a:off x="480300" y="1452943"/>
            <a:ext cx="257108" cy="183321"/>
          </a:xfrm>
          <a:prstGeom prst="rect">
            <a:avLst/>
          </a:prstGeom>
          <a:noFill/>
          <a:ln>
            <a:noFill/>
          </a:ln>
        </p:spPr>
      </p:pic>
      <p:sp>
        <p:nvSpPr>
          <p:cNvPr id="257" name="Google Shape;257;p36"/>
          <p:cNvSpPr txBox="1"/>
          <p:nvPr>
            <p:ph idx="1" type="body"/>
          </p:nvPr>
        </p:nvSpPr>
        <p:spPr>
          <a:xfrm>
            <a:off x="779570" y="1878400"/>
            <a:ext cx="32811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58" name="Google Shape;258;p36"/>
          <p:cNvGrpSpPr/>
          <p:nvPr/>
        </p:nvGrpSpPr>
        <p:grpSpPr>
          <a:xfrm>
            <a:off x="4311501" y="865928"/>
            <a:ext cx="5561042" cy="3411645"/>
            <a:chOff x="-949034" y="1154572"/>
            <a:chExt cx="7414722" cy="4548860"/>
          </a:xfrm>
        </p:grpSpPr>
        <p:sp>
          <p:nvSpPr>
            <p:cNvPr id="259" name="Google Shape;259;p36"/>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60" name="Google Shape;260;p36"/>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61" name="Google Shape;261;p36"/>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62" name="Google Shape;262;p36"/>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263" name="Google Shape;263;p36"/>
          <p:cNvSpPr/>
          <p:nvPr>
            <p:ph idx="2" type="pic"/>
          </p:nvPr>
        </p:nvSpPr>
        <p:spPr>
          <a:xfrm>
            <a:off x="4811370" y="928364"/>
            <a:ext cx="4561200" cy="2961300"/>
          </a:xfrm>
          <a:prstGeom prst="rect">
            <a:avLst/>
          </a:prstGeom>
          <a:solidFill>
            <a:schemeClr val="accent5"/>
          </a:solidFill>
          <a:ln>
            <a:noFill/>
          </a:ln>
        </p:spPr>
      </p:sp>
      <p:pic>
        <p:nvPicPr>
          <p:cNvPr id="264" name="Google Shape;264;p36"/>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2 (Dark)">
  <p:cSld name="Media Content 2 (Dark)">
    <p:spTree>
      <p:nvGrpSpPr>
        <p:cNvPr id="265" name="Shape 265"/>
        <p:cNvGrpSpPr/>
        <p:nvPr/>
      </p:nvGrpSpPr>
      <p:grpSpPr>
        <a:xfrm>
          <a:off x="0" y="0"/>
          <a:ext cx="0" cy="0"/>
          <a:chOff x="0" y="0"/>
          <a:chExt cx="0" cy="0"/>
        </a:xfrm>
      </p:grpSpPr>
      <p:sp>
        <p:nvSpPr>
          <p:cNvPr id="266" name="Google Shape;266;p37"/>
          <p:cNvSpPr/>
          <p:nvPr/>
        </p:nvSpPr>
        <p:spPr>
          <a:xfrm>
            <a:off x="0" y="-1"/>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267" name="Google Shape;267;p37"/>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sp>
        <p:nvSpPr>
          <p:cNvPr id="268" name="Google Shape;268;p37"/>
          <p:cNvSpPr txBox="1"/>
          <p:nvPr>
            <p:ph type="ctrTitle"/>
          </p:nvPr>
        </p:nvSpPr>
        <p:spPr>
          <a:xfrm>
            <a:off x="783371" y="1400803"/>
            <a:ext cx="32775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69" name="Google Shape;269;p37"/>
          <p:cNvPicPr preferRelativeResize="0"/>
          <p:nvPr/>
        </p:nvPicPr>
        <p:blipFill rotWithShape="1">
          <a:blip r:embed="rId3">
            <a:alphaModFix/>
          </a:blip>
          <a:srcRect b="0" l="0" r="0" t="0"/>
          <a:stretch/>
        </p:blipFill>
        <p:spPr>
          <a:xfrm>
            <a:off x="480300" y="1452943"/>
            <a:ext cx="257108" cy="183321"/>
          </a:xfrm>
          <a:prstGeom prst="rect">
            <a:avLst/>
          </a:prstGeom>
          <a:noFill/>
          <a:ln>
            <a:noFill/>
          </a:ln>
        </p:spPr>
      </p:pic>
      <p:sp>
        <p:nvSpPr>
          <p:cNvPr id="270" name="Google Shape;270;p37"/>
          <p:cNvSpPr txBox="1"/>
          <p:nvPr>
            <p:ph idx="1" type="body"/>
          </p:nvPr>
        </p:nvSpPr>
        <p:spPr>
          <a:xfrm>
            <a:off x="779570" y="1878400"/>
            <a:ext cx="32811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71" name="Google Shape;271;p37"/>
          <p:cNvGrpSpPr/>
          <p:nvPr/>
        </p:nvGrpSpPr>
        <p:grpSpPr>
          <a:xfrm>
            <a:off x="4311501" y="865928"/>
            <a:ext cx="5561042" cy="3411645"/>
            <a:chOff x="-949034" y="1154572"/>
            <a:chExt cx="7414722" cy="4548860"/>
          </a:xfrm>
        </p:grpSpPr>
        <p:sp>
          <p:nvSpPr>
            <p:cNvPr id="272" name="Google Shape;272;p37"/>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73" name="Google Shape;273;p37"/>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74" name="Google Shape;274;p37"/>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75" name="Google Shape;275;p37"/>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276" name="Google Shape;276;p37"/>
          <p:cNvSpPr/>
          <p:nvPr>
            <p:ph idx="2" type="pic"/>
          </p:nvPr>
        </p:nvSpPr>
        <p:spPr>
          <a:xfrm>
            <a:off x="4811370" y="928364"/>
            <a:ext cx="4561200" cy="2961300"/>
          </a:xfrm>
          <a:prstGeom prst="rect">
            <a:avLst/>
          </a:prstGeom>
          <a:solidFill>
            <a:schemeClr val="accent5"/>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Bright)" showMasterSp="0" type="title">
  <p:cSld name="TITLE">
    <p:spTree>
      <p:nvGrpSpPr>
        <p:cNvPr id="283" name="Shape 283"/>
        <p:cNvGrpSpPr/>
        <p:nvPr/>
      </p:nvGrpSpPr>
      <p:grpSpPr>
        <a:xfrm>
          <a:off x="0" y="0"/>
          <a:ext cx="0" cy="0"/>
          <a:chOff x="0" y="0"/>
          <a:chExt cx="0" cy="0"/>
        </a:xfrm>
      </p:grpSpPr>
      <p:pic>
        <p:nvPicPr>
          <p:cNvPr descr="A starry night sky with trees&#10;&#10;Description automatically generated with low confidence" id="284" name="Google Shape;284;p39"/>
          <p:cNvPicPr preferRelativeResize="0"/>
          <p:nvPr/>
        </p:nvPicPr>
        <p:blipFill rotWithShape="1">
          <a:blip r:embed="rId2">
            <a:alphaModFix/>
          </a:blip>
          <a:srcRect b="0" l="0" r="0" t="0"/>
          <a:stretch/>
        </p:blipFill>
        <p:spPr>
          <a:xfrm>
            <a:off x="0" y="2688101"/>
            <a:ext cx="9144000" cy="2457451"/>
          </a:xfrm>
          <a:prstGeom prst="rect">
            <a:avLst/>
          </a:prstGeom>
          <a:noFill/>
          <a:ln>
            <a:noFill/>
          </a:ln>
        </p:spPr>
      </p:pic>
      <p:sp>
        <p:nvSpPr>
          <p:cNvPr id="285" name="Google Shape;285;p39"/>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6" name="Google Shape;286;p39"/>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287" name="Google Shape;287;p39"/>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288" name="Google Shape;288;p39"/>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289" name="Google Shape;289;p39"/>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Dark)" showMasterSp="0">
  <p:cSld name="Title 1 (Dark)">
    <p:spTree>
      <p:nvGrpSpPr>
        <p:cNvPr id="290" name="Shape 290"/>
        <p:cNvGrpSpPr/>
        <p:nvPr/>
      </p:nvGrpSpPr>
      <p:grpSpPr>
        <a:xfrm>
          <a:off x="0" y="0"/>
          <a:ext cx="0" cy="0"/>
          <a:chOff x="0" y="0"/>
          <a:chExt cx="0" cy="0"/>
        </a:xfrm>
      </p:grpSpPr>
      <p:sp>
        <p:nvSpPr>
          <p:cNvPr id="291" name="Google Shape;291;p40"/>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descr="A starry night sky with trees&#10;&#10;Description automatically generated with low confidence" id="292" name="Google Shape;292;p40"/>
          <p:cNvPicPr preferRelativeResize="0"/>
          <p:nvPr/>
        </p:nvPicPr>
        <p:blipFill rotWithShape="1">
          <a:blip r:embed="rId2">
            <a:alphaModFix/>
          </a:blip>
          <a:srcRect b="0" l="0" r="0" t="0"/>
          <a:stretch/>
        </p:blipFill>
        <p:spPr>
          <a:xfrm>
            <a:off x="0" y="2688101"/>
            <a:ext cx="9144000" cy="2457451"/>
          </a:xfrm>
          <a:prstGeom prst="rect">
            <a:avLst/>
          </a:prstGeom>
          <a:noFill/>
          <a:ln>
            <a:noFill/>
          </a:ln>
        </p:spPr>
      </p:pic>
      <p:sp>
        <p:nvSpPr>
          <p:cNvPr id="293" name="Google Shape;293;p40"/>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4" name="Google Shape;294;p40"/>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295" name="Google Shape;295;p40"/>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296" name="Google Shape;296;p40"/>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297" name="Google Shape;297;p40"/>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Bright)" showMasterSp="0">
  <p:cSld name="Title 2 (Bright)">
    <p:spTree>
      <p:nvGrpSpPr>
        <p:cNvPr id="298" name="Shape 298"/>
        <p:cNvGrpSpPr/>
        <p:nvPr/>
      </p:nvGrpSpPr>
      <p:grpSpPr>
        <a:xfrm>
          <a:off x="0" y="0"/>
          <a:ext cx="0" cy="0"/>
          <a:chOff x="0" y="0"/>
          <a:chExt cx="0" cy="0"/>
        </a:xfrm>
      </p:grpSpPr>
      <p:pic>
        <p:nvPicPr>
          <p:cNvPr id="299" name="Google Shape;299;p41"/>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300" name="Google Shape;300;p41"/>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1" name="Google Shape;301;p41"/>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02" name="Google Shape;302;p41"/>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03" name="Google Shape;303;p41"/>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304" name="Google Shape;304;p41"/>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Dark)" showMasterSp="0">
  <p:cSld name="Title 2 (Dark)">
    <p:spTree>
      <p:nvGrpSpPr>
        <p:cNvPr id="33" name="Shape 33"/>
        <p:cNvGrpSpPr/>
        <p:nvPr/>
      </p:nvGrpSpPr>
      <p:grpSpPr>
        <a:xfrm>
          <a:off x="0" y="0"/>
          <a:ext cx="0" cy="0"/>
          <a:chOff x="0" y="0"/>
          <a:chExt cx="0" cy="0"/>
        </a:xfrm>
      </p:grpSpPr>
      <p:sp>
        <p:nvSpPr>
          <p:cNvPr id="34" name="Google Shape;34;p5"/>
          <p:cNvSpPr/>
          <p:nvPr/>
        </p:nvSpPr>
        <p:spPr>
          <a:xfrm>
            <a:off x="-1"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35" name="Google Shape;35;p5"/>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36" name="Google Shape;36;p5"/>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5"/>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8" name="Google Shape;38;p5"/>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9" name="Google Shape;39;p5"/>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40" name="Google Shape;40;p5"/>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Dark)" showMasterSp="0">
  <p:cSld name="Title 2 (Dark)">
    <p:spTree>
      <p:nvGrpSpPr>
        <p:cNvPr id="305" name="Shape 305"/>
        <p:cNvGrpSpPr/>
        <p:nvPr/>
      </p:nvGrpSpPr>
      <p:grpSpPr>
        <a:xfrm>
          <a:off x="0" y="0"/>
          <a:ext cx="0" cy="0"/>
          <a:chOff x="0" y="0"/>
          <a:chExt cx="0" cy="0"/>
        </a:xfrm>
      </p:grpSpPr>
      <p:sp>
        <p:nvSpPr>
          <p:cNvPr id="306" name="Google Shape;306;p42"/>
          <p:cNvSpPr/>
          <p:nvPr/>
        </p:nvSpPr>
        <p:spPr>
          <a:xfrm>
            <a:off x="-1"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307" name="Google Shape;307;p42"/>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308" name="Google Shape;308;p42"/>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9" name="Google Shape;309;p42"/>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10" name="Google Shape;310;p42"/>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11" name="Google Shape;311;p42"/>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312" name="Google Shape;312;p42"/>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Bright)" showMasterSp="0">
  <p:cSld name="Title 3 (Bright)">
    <p:spTree>
      <p:nvGrpSpPr>
        <p:cNvPr id="313" name="Shape 313"/>
        <p:cNvGrpSpPr/>
        <p:nvPr/>
      </p:nvGrpSpPr>
      <p:grpSpPr>
        <a:xfrm>
          <a:off x="0" y="0"/>
          <a:ext cx="0" cy="0"/>
          <a:chOff x="0" y="0"/>
          <a:chExt cx="0" cy="0"/>
        </a:xfrm>
      </p:grpSpPr>
      <p:pic>
        <p:nvPicPr>
          <p:cNvPr id="314" name="Google Shape;314;p43"/>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315" name="Google Shape;315;p43"/>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16" name="Google Shape;316;p43"/>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17" name="Google Shape;317;p43"/>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18" name="Google Shape;318;p43"/>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319" name="Google Shape;319;p43"/>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Dark)" showMasterSp="0">
  <p:cSld name="Title 3 (Dark)">
    <p:spTree>
      <p:nvGrpSpPr>
        <p:cNvPr id="320" name="Shape 320"/>
        <p:cNvGrpSpPr/>
        <p:nvPr/>
      </p:nvGrpSpPr>
      <p:grpSpPr>
        <a:xfrm>
          <a:off x="0" y="0"/>
          <a:ext cx="0" cy="0"/>
          <a:chOff x="0" y="0"/>
          <a:chExt cx="0" cy="0"/>
        </a:xfrm>
      </p:grpSpPr>
      <p:sp>
        <p:nvSpPr>
          <p:cNvPr id="321" name="Google Shape;321;p44"/>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322" name="Google Shape;322;p44"/>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323" name="Google Shape;323;p44"/>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4" name="Google Shape;324;p44"/>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25" name="Google Shape;325;p44"/>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26" name="Google Shape;326;p44"/>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327" name="Google Shape;327;p44"/>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Bright)" showMasterSp="0">
  <p:cSld name="Title 4 (Bright)">
    <p:spTree>
      <p:nvGrpSpPr>
        <p:cNvPr id="328" name="Shape 328"/>
        <p:cNvGrpSpPr/>
        <p:nvPr/>
      </p:nvGrpSpPr>
      <p:grpSpPr>
        <a:xfrm>
          <a:off x="0" y="0"/>
          <a:ext cx="0" cy="0"/>
          <a:chOff x="0" y="0"/>
          <a:chExt cx="0" cy="0"/>
        </a:xfrm>
      </p:grpSpPr>
      <p:pic>
        <p:nvPicPr>
          <p:cNvPr id="329" name="Google Shape;329;p45"/>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330" name="Google Shape;330;p45"/>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1" name="Google Shape;331;p45"/>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32" name="Google Shape;332;p45"/>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33" name="Google Shape;333;p45"/>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334" name="Google Shape;334;p45"/>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Dark)" showMasterSp="0">
  <p:cSld name="Title 4 (Dark)">
    <p:spTree>
      <p:nvGrpSpPr>
        <p:cNvPr id="335" name="Shape 335"/>
        <p:cNvGrpSpPr/>
        <p:nvPr/>
      </p:nvGrpSpPr>
      <p:grpSpPr>
        <a:xfrm>
          <a:off x="0" y="0"/>
          <a:ext cx="0" cy="0"/>
          <a:chOff x="0" y="0"/>
          <a:chExt cx="0" cy="0"/>
        </a:xfrm>
      </p:grpSpPr>
      <p:sp>
        <p:nvSpPr>
          <p:cNvPr id="336" name="Google Shape;336;p46"/>
          <p:cNvSpPr/>
          <p:nvPr/>
        </p:nvSpPr>
        <p:spPr>
          <a:xfrm>
            <a:off x="-1"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337" name="Google Shape;337;p46"/>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338" name="Google Shape;338;p46"/>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9" name="Google Shape;339;p46"/>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40" name="Google Shape;340;p46"/>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41" name="Google Shape;341;p46"/>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342" name="Google Shape;342;p46"/>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5 (Bright)" showMasterSp="0">
  <p:cSld name="Title 5 (Bright)">
    <p:spTree>
      <p:nvGrpSpPr>
        <p:cNvPr id="343" name="Shape 343"/>
        <p:cNvGrpSpPr/>
        <p:nvPr/>
      </p:nvGrpSpPr>
      <p:grpSpPr>
        <a:xfrm>
          <a:off x="0" y="0"/>
          <a:ext cx="0" cy="0"/>
          <a:chOff x="0" y="0"/>
          <a:chExt cx="0" cy="0"/>
        </a:xfrm>
      </p:grpSpPr>
      <p:pic>
        <p:nvPicPr>
          <p:cNvPr id="344" name="Google Shape;344;p47"/>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345" name="Google Shape;345;p47"/>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46" name="Google Shape;346;p47"/>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47" name="Google Shape;347;p47"/>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48" name="Google Shape;348;p47"/>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349" name="Google Shape;349;p47"/>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5 (Dark)" showMasterSp="0">
  <p:cSld name="Title 5 (Dark)">
    <p:spTree>
      <p:nvGrpSpPr>
        <p:cNvPr id="350" name="Shape 350"/>
        <p:cNvGrpSpPr/>
        <p:nvPr/>
      </p:nvGrpSpPr>
      <p:grpSpPr>
        <a:xfrm>
          <a:off x="0" y="0"/>
          <a:ext cx="0" cy="0"/>
          <a:chOff x="0" y="0"/>
          <a:chExt cx="0" cy="0"/>
        </a:xfrm>
      </p:grpSpPr>
      <p:sp>
        <p:nvSpPr>
          <p:cNvPr id="351" name="Google Shape;351;p48"/>
          <p:cNvSpPr/>
          <p:nvPr/>
        </p:nvSpPr>
        <p:spPr>
          <a:xfrm>
            <a:off x="-1" y="6349"/>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352" name="Google Shape;352;p48"/>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353" name="Google Shape;353;p48"/>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54" name="Google Shape;354;p48"/>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55" name="Google Shape;355;p48"/>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56" name="Google Shape;356;p48"/>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357" name="Google Shape;357;p48"/>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Bright)" showMasterSp="0">
  <p:cSld name="Title 6 (Bright)">
    <p:spTree>
      <p:nvGrpSpPr>
        <p:cNvPr id="358" name="Shape 358"/>
        <p:cNvGrpSpPr/>
        <p:nvPr/>
      </p:nvGrpSpPr>
      <p:grpSpPr>
        <a:xfrm>
          <a:off x="0" y="0"/>
          <a:ext cx="0" cy="0"/>
          <a:chOff x="0" y="0"/>
          <a:chExt cx="0" cy="0"/>
        </a:xfrm>
      </p:grpSpPr>
      <p:sp>
        <p:nvSpPr>
          <p:cNvPr id="359" name="Google Shape;359;p49"/>
          <p:cNvSpPr/>
          <p:nvPr/>
        </p:nvSpPr>
        <p:spPr>
          <a:xfrm>
            <a:off x="-6350" y="2692400"/>
            <a:ext cx="9156700" cy="2457450"/>
          </a:xfrm>
          <a:custGeom>
            <a:rect b="b" l="l" r="r" t="t"/>
            <a:pathLst>
              <a:path extrusionOk="0" h="3276600" w="12208934">
                <a:moveTo>
                  <a:pt x="6680200" y="1583266"/>
                </a:moveTo>
                <a:lnTo>
                  <a:pt x="8263466" y="0"/>
                </a:lnTo>
                <a:lnTo>
                  <a:pt x="12208934" y="0"/>
                </a:lnTo>
                <a:lnTo>
                  <a:pt x="12208934" y="3276600"/>
                </a:lnTo>
                <a:lnTo>
                  <a:pt x="0" y="3276600"/>
                </a:lnTo>
                <a:lnTo>
                  <a:pt x="0" y="1574800"/>
                </a:lnTo>
                <a:lnTo>
                  <a:pt x="6680200" y="158326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360" name="Google Shape;360;p49"/>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61" name="Google Shape;361;p49"/>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62" name="Google Shape;362;p49"/>
          <p:cNvPicPr preferRelativeResize="0"/>
          <p:nvPr/>
        </p:nvPicPr>
        <p:blipFill rotWithShape="1">
          <a:blip r:embed="rId2">
            <a:alphaModFix/>
          </a:blip>
          <a:srcRect b="0" l="0" r="0" t="0"/>
          <a:stretch/>
        </p:blipFill>
        <p:spPr>
          <a:xfrm>
            <a:off x="479166" y="1649060"/>
            <a:ext cx="523136" cy="372999"/>
          </a:xfrm>
          <a:prstGeom prst="rect">
            <a:avLst/>
          </a:prstGeom>
          <a:noFill/>
          <a:ln>
            <a:noFill/>
          </a:ln>
        </p:spPr>
      </p:pic>
      <p:pic>
        <p:nvPicPr>
          <p:cNvPr id="363" name="Google Shape;363;p49"/>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pic>
        <p:nvPicPr>
          <p:cNvPr id="364" name="Google Shape;364;p49"/>
          <p:cNvPicPr preferRelativeResize="0"/>
          <p:nvPr/>
        </p:nvPicPr>
        <p:blipFill rotWithShape="1">
          <a:blip r:embed="rId4">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Dark)" showMasterSp="0">
  <p:cSld name="Title 6 (Dark)">
    <p:spTree>
      <p:nvGrpSpPr>
        <p:cNvPr id="365" name="Shape 365"/>
        <p:cNvGrpSpPr/>
        <p:nvPr/>
      </p:nvGrpSpPr>
      <p:grpSpPr>
        <a:xfrm>
          <a:off x="0" y="0"/>
          <a:ext cx="0" cy="0"/>
          <a:chOff x="0" y="0"/>
          <a:chExt cx="0" cy="0"/>
        </a:xfrm>
      </p:grpSpPr>
      <p:sp>
        <p:nvSpPr>
          <p:cNvPr id="366" name="Google Shape;366;p50"/>
          <p:cNvSpPr/>
          <p:nvPr/>
        </p:nvSpPr>
        <p:spPr>
          <a:xfrm>
            <a:off x="0" y="635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367" name="Google Shape;367;p50"/>
          <p:cNvSpPr/>
          <p:nvPr/>
        </p:nvSpPr>
        <p:spPr>
          <a:xfrm>
            <a:off x="-6350" y="2692400"/>
            <a:ext cx="9156700" cy="2457450"/>
          </a:xfrm>
          <a:custGeom>
            <a:rect b="b" l="l" r="r" t="t"/>
            <a:pathLst>
              <a:path extrusionOk="0" h="3276600" w="12208934">
                <a:moveTo>
                  <a:pt x="6680200" y="1583266"/>
                </a:moveTo>
                <a:lnTo>
                  <a:pt x="8263466" y="0"/>
                </a:lnTo>
                <a:lnTo>
                  <a:pt x="12208934" y="0"/>
                </a:lnTo>
                <a:lnTo>
                  <a:pt x="12208934" y="3276600"/>
                </a:lnTo>
                <a:lnTo>
                  <a:pt x="0" y="3276600"/>
                </a:lnTo>
                <a:lnTo>
                  <a:pt x="0" y="1574800"/>
                </a:lnTo>
                <a:lnTo>
                  <a:pt x="6680200" y="158326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368" name="Google Shape;368;p50"/>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69" name="Google Shape;369;p50"/>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70" name="Google Shape;370;p50"/>
          <p:cNvPicPr preferRelativeResize="0"/>
          <p:nvPr/>
        </p:nvPicPr>
        <p:blipFill rotWithShape="1">
          <a:blip r:embed="rId2">
            <a:alphaModFix/>
          </a:blip>
          <a:srcRect b="0" l="0" r="0" t="0"/>
          <a:stretch/>
        </p:blipFill>
        <p:spPr>
          <a:xfrm>
            <a:off x="479166" y="1649060"/>
            <a:ext cx="523136" cy="372999"/>
          </a:xfrm>
          <a:prstGeom prst="rect">
            <a:avLst/>
          </a:prstGeom>
          <a:noFill/>
          <a:ln>
            <a:noFill/>
          </a:ln>
        </p:spPr>
      </p:pic>
      <p:pic>
        <p:nvPicPr>
          <p:cNvPr id="371" name="Google Shape;371;p50"/>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pic>
        <p:nvPicPr>
          <p:cNvPr id="372" name="Google Shape;372;p50"/>
          <p:cNvPicPr preferRelativeResize="0"/>
          <p:nvPr/>
        </p:nvPicPr>
        <p:blipFill rotWithShape="1">
          <a:blip r:embed="rId4">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Diagram (Bright)" showMasterSp="0">
  <p:cSld name="Master Diagram (Bright)">
    <p:spTree>
      <p:nvGrpSpPr>
        <p:cNvPr id="373" name="Shape 373"/>
        <p:cNvGrpSpPr/>
        <p:nvPr/>
      </p:nvGrpSpPr>
      <p:grpSpPr>
        <a:xfrm>
          <a:off x="0" y="0"/>
          <a:ext cx="0" cy="0"/>
          <a:chOff x="0" y="0"/>
          <a:chExt cx="0" cy="0"/>
        </a:xfrm>
      </p:grpSpPr>
      <p:sp>
        <p:nvSpPr>
          <p:cNvPr id="374" name="Google Shape;374;p51"/>
          <p:cNvSpPr txBox="1"/>
          <p:nvPr>
            <p:ph type="ctrTitle"/>
          </p:nvPr>
        </p:nvSpPr>
        <p:spPr>
          <a:xfrm>
            <a:off x="794441" y="675564"/>
            <a:ext cx="64236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75" name="Google Shape;375;p51"/>
          <p:cNvPicPr preferRelativeResize="0"/>
          <p:nvPr/>
        </p:nvPicPr>
        <p:blipFill rotWithShape="1">
          <a:blip r:embed="rId2">
            <a:alphaModFix/>
          </a:blip>
          <a:srcRect b="0" l="0" r="0" t="0"/>
          <a:stretch/>
        </p:blipFill>
        <p:spPr>
          <a:xfrm>
            <a:off x="479436" y="720690"/>
            <a:ext cx="257108" cy="183321"/>
          </a:xfrm>
          <a:prstGeom prst="rect">
            <a:avLst/>
          </a:prstGeom>
          <a:noFill/>
          <a:ln>
            <a:noFill/>
          </a:ln>
        </p:spPr>
      </p:pic>
      <p:pic>
        <p:nvPicPr>
          <p:cNvPr id="376" name="Google Shape;376;p51"/>
          <p:cNvPicPr preferRelativeResize="0"/>
          <p:nvPr/>
        </p:nvPicPr>
        <p:blipFill rotWithShape="1">
          <a:blip r:embed="rId3">
            <a:alphaModFix/>
          </a:blip>
          <a:srcRect b="0" l="0" r="0" t="0"/>
          <a:stretch/>
        </p:blipFill>
        <p:spPr>
          <a:xfrm>
            <a:off x="2990421" y="1045948"/>
            <a:ext cx="5162554" cy="3727168"/>
          </a:xfrm>
          <a:prstGeom prst="rect">
            <a:avLst/>
          </a:prstGeom>
          <a:noFill/>
          <a:ln>
            <a:noFill/>
          </a:ln>
        </p:spPr>
      </p:pic>
      <p:pic>
        <p:nvPicPr>
          <p:cNvPr id="377" name="Google Shape;377;p51"/>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sp>
        <p:nvSpPr>
          <p:cNvPr id="378" name="Google Shape;378;p51"/>
          <p:cNvSpPr txBox="1"/>
          <p:nvPr>
            <p:ph idx="1" type="body"/>
          </p:nvPr>
        </p:nvSpPr>
        <p:spPr>
          <a:xfrm>
            <a:off x="794442" y="2081892"/>
            <a:ext cx="2487600" cy="232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pic>
        <p:nvPicPr>
          <p:cNvPr id="379" name="Google Shape;379;p51"/>
          <p:cNvPicPr preferRelativeResize="0"/>
          <p:nvPr/>
        </p:nvPicPr>
        <p:blipFill rotWithShape="1">
          <a:blip r:embed="rId5">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Bright)" showMasterSp="0">
  <p:cSld name="Title 3 (Bright)">
    <p:spTree>
      <p:nvGrpSpPr>
        <p:cNvPr id="41" name="Shape 41"/>
        <p:cNvGrpSpPr/>
        <p:nvPr/>
      </p:nvGrpSpPr>
      <p:grpSpPr>
        <a:xfrm>
          <a:off x="0" y="0"/>
          <a:ext cx="0" cy="0"/>
          <a:chOff x="0" y="0"/>
          <a:chExt cx="0" cy="0"/>
        </a:xfrm>
      </p:grpSpPr>
      <p:pic>
        <p:nvPicPr>
          <p:cNvPr id="42" name="Google Shape;42;p6"/>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43" name="Google Shape;43;p6"/>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6"/>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5" name="Google Shape;45;p6"/>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46" name="Google Shape;46;p6"/>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47" name="Google Shape;47;p6"/>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Diagram (Dark)">
  <p:cSld name="Master Diagram (Dark)">
    <p:spTree>
      <p:nvGrpSpPr>
        <p:cNvPr id="380" name="Shape 380"/>
        <p:cNvGrpSpPr/>
        <p:nvPr/>
      </p:nvGrpSpPr>
      <p:grpSpPr>
        <a:xfrm>
          <a:off x="0" y="0"/>
          <a:ext cx="0" cy="0"/>
          <a:chOff x="0" y="0"/>
          <a:chExt cx="0" cy="0"/>
        </a:xfrm>
      </p:grpSpPr>
      <p:sp>
        <p:nvSpPr>
          <p:cNvPr id="381" name="Google Shape;381;p52"/>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382" name="Google Shape;382;p52"/>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383" name="Google Shape;383;p52"/>
          <p:cNvPicPr preferRelativeResize="0"/>
          <p:nvPr/>
        </p:nvPicPr>
        <p:blipFill rotWithShape="1">
          <a:blip r:embed="rId3">
            <a:alphaModFix/>
          </a:blip>
          <a:srcRect b="0" l="0" r="0" t="0"/>
          <a:stretch/>
        </p:blipFill>
        <p:spPr>
          <a:xfrm>
            <a:off x="2990421" y="1045948"/>
            <a:ext cx="5162554" cy="3727168"/>
          </a:xfrm>
          <a:prstGeom prst="rect">
            <a:avLst/>
          </a:prstGeom>
          <a:noFill/>
          <a:ln>
            <a:noFill/>
          </a:ln>
        </p:spPr>
      </p:pic>
      <p:pic>
        <p:nvPicPr>
          <p:cNvPr id="384" name="Google Shape;384;p52"/>
          <p:cNvPicPr preferRelativeResize="0"/>
          <p:nvPr/>
        </p:nvPicPr>
        <p:blipFill rotWithShape="1">
          <a:blip r:embed="rId4">
            <a:alphaModFix/>
          </a:blip>
          <a:srcRect b="0" l="0" r="0" t="0"/>
          <a:stretch/>
        </p:blipFill>
        <p:spPr>
          <a:xfrm>
            <a:off x="8915763" y="3755571"/>
            <a:ext cx="228237" cy="1387929"/>
          </a:xfrm>
          <a:prstGeom prst="rect">
            <a:avLst/>
          </a:prstGeom>
          <a:noFill/>
          <a:ln>
            <a:noFill/>
          </a:ln>
        </p:spPr>
      </p:pic>
      <p:sp>
        <p:nvSpPr>
          <p:cNvPr id="385" name="Google Shape;385;p52"/>
          <p:cNvSpPr txBox="1"/>
          <p:nvPr>
            <p:ph type="ctrTitle"/>
          </p:nvPr>
        </p:nvSpPr>
        <p:spPr>
          <a:xfrm>
            <a:off x="794441" y="675564"/>
            <a:ext cx="64236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86" name="Google Shape;386;p52"/>
          <p:cNvPicPr preferRelativeResize="0"/>
          <p:nvPr/>
        </p:nvPicPr>
        <p:blipFill rotWithShape="1">
          <a:blip r:embed="rId5">
            <a:alphaModFix/>
          </a:blip>
          <a:srcRect b="0" l="0" r="0" t="0"/>
          <a:stretch/>
        </p:blipFill>
        <p:spPr>
          <a:xfrm>
            <a:off x="479436" y="720690"/>
            <a:ext cx="257108" cy="183321"/>
          </a:xfrm>
          <a:prstGeom prst="rect">
            <a:avLst/>
          </a:prstGeom>
          <a:noFill/>
          <a:ln>
            <a:noFill/>
          </a:ln>
        </p:spPr>
      </p:pic>
      <p:sp>
        <p:nvSpPr>
          <p:cNvPr id="387" name="Google Shape;387;p52"/>
          <p:cNvSpPr txBox="1"/>
          <p:nvPr>
            <p:ph idx="1" type="body"/>
          </p:nvPr>
        </p:nvSpPr>
        <p:spPr>
          <a:xfrm>
            <a:off x="794442" y="2081892"/>
            <a:ext cx="2487600" cy="232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Bright)" showMasterSp="0">
  <p:cSld name="Content 1 (Bright)">
    <p:spTree>
      <p:nvGrpSpPr>
        <p:cNvPr id="388" name="Shape 388"/>
        <p:cNvGrpSpPr/>
        <p:nvPr/>
      </p:nvGrpSpPr>
      <p:grpSpPr>
        <a:xfrm>
          <a:off x="0" y="0"/>
          <a:ext cx="0" cy="0"/>
          <a:chOff x="0" y="0"/>
          <a:chExt cx="0" cy="0"/>
        </a:xfrm>
      </p:grpSpPr>
      <p:pic>
        <p:nvPicPr>
          <p:cNvPr id="389" name="Google Shape;389;p53"/>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390" name="Google Shape;390;p53"/>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391" name="Google Shape;391;p53"/>
          <p:cNvSpPr txBox="1"/>
          <p:nvPr>
            <p:ph type="ctrTitle"/>
          </p:nvPr>
        </p:nvSpPr>
        <p:spPr>
          <a:xfrm>
            <a:off x="794441" y="1439198"/>
            <a:ext cx="78657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92" name="Google Shape;392;p53"/>
          <p:cNvPicPr preferRelativeResize="0"/>
          <p:nvPr/>
        </p:nvPicPr>
        <p:blipFill rotWithShape="1">
          <a:blip r:embed="rId4">
            <a:alphaModFix/>
          </a:blip>
          <a:srcRect b="0" l="0" r="0" t="0"/>
          <a:stretch/>
        </p:blipFill>
        <p:spPr>
          <a:xfrm>
            <a:off x="479436" y="1484324"/>
            <a:ext cx="257108" cy="183321"/>
          </a:xfrm>
          <a:prstGeom prst="rect">
            <a:avLst/>
          </a:prstGeom>
          <a:noFill/>
          <a:ln>
            <a:noFill/>
          </a:ln>
        </p:spPr>
      </p:pic>
      <p:sp>
        <p:nvSpPr>
          <p:cNvPr id="393" name="Google Shape;393;p53"/>
          <p:cNvSpPr txBox="1"/>
          <p:nvPr>
            <p:ph idx="1" type="body"/>
          </p:nvPr>
        </p:nvSpPr>
        <p:spPr>
          <a:xfrm>
            <a:off x="794442" y="1963238"/>
            <a:ext cx="7875000" cy="232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Dark)">
  <p:cSld name="Content 1 (Dark)">
    <p:spTree>
      <p:nvGrpSpPr>
        <p:cNvPr id="394" name="Shape 394"/>
        <p:cNvGrpSpPr/>
        <p:nvPr/>
      </p:nvGrpSpPr>
      <p:grpSpPr>
        <a:xfrm>
          <a:off x="0" y="0"/>
          <a:ext cx="0" cy="0"/>
          <a:chOff x="0" y="0"/>
          <a:chExt cx="0" cy="0"/>
        </a:xfrm>
      </p:grpSpPr>
      <p:sp>
        <p:nvSpPr>
          <p:cNvPr id="395" name="Google Shape;395;p54"/>
          <p:cNvSpPr/>
          <p:nvPr/>
        </p:nvSpPr>
        <p:spPr>
          <a:xfrm>
            <a:off x="0" y="-1"/>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396" name="Google Shape;396;p54"/>
          <p:cNvSpPr txBox="1"/>
          <p:nvPr>
            <p:ph type="ctrTitle"/>
          </p:nvPr>
        </p:nvSpPr>
        <p:spPr>
          <a:xfrm>
            <a:off x="794441" y="1439198"/>
            <a:ext cx="78657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97" name="Google Shape;397;p54"/>
          <p:cNvPicPr preferRelativeResize="0"/>
          <p:nvPr/>
        </p:nvPicPr>
        <p:blipFill rotWithShape="1">
          <a:blip r:embed="rId2">
            <a:alphaModFix/>
          </a:blip>
          <a:srcRect b="0" l="0" r="0" t="0"/>
          <a:stretch/>
        </p:blipFill>
        <p:spPr>
          <a:xfrm>
            <a:off x="479436" y="1484324"/>
            <a:ext cx="257108" cy="183321"/>
          </a:xfrm>
          <a:prstGeom prst="rect">
            <a:avLst/>
          </a:prstGeom>
          <a:noFill/>
          <a:ln>
            <a:noFill/>
          </a:ln>
        </p:spPr>
      </p:pic>
      <p:pic>
        <p:nvPicPr>
          <p:cNvPr id="398" name="Google Shape;398;p54"/>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399" name="Google Shape;399;p54"/>
          <p:cNvSpPr txBox="1"/>
          <p:nvPr>
            <p:ph idx="1" type="body"/>
          </p:nvPr>
        </p:nvSpPr>
        <p:spPr>
          <a:xfrm>
            <a:off x="794442" y="1963238"/>
            <a:ext cx="7875000" cy="232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pic>
        <p:nvPicPr>
          <p:cNvPr id="400" name="Google Shape;400;p54"/>
          <p:cNvPicPr preferRelativeResize="0"/>
          <p:nvPr/>
        </p:nvPicPr>
        <p:blipFill rotWithShape="1">
          <a:blip r:embed="rId4">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right)" showMasterSp="0">
  <p:cSld name="Content 2 (Bright)">
    <p:spTree>
      <p:nvGrpSpPr>
        <p:cNvPr id="401" name="Shape 401"/>
        <p:cNvGrpSpPr/>
        <p:nvPr/>
      </p:nvGrpSpPr>
      <p:grpSpPr>
        <a:xfrm>
          <a:off x="0" y="0"/>
          <a:ext cx="0" cy="0"/>
          <a:chOff x="0" y="0"/>
          <a:chExt cx="0" cy="0"/>
        </a:xfrm>
      </p:grpSpPr>
      <p:sp>
        <p:nvSpPr>
          <p:cNvPr id="402" name="Google Shape;402;p55"/>
          <p:cNvSpPr txBox="1"/>
          <p:nvPr>
            <p:ph type="ctrTitle"/>
          </p:nvPr>
        </p:nvSpPr>
        <p:spPr>
          <a:xfrm>
            <a:off x="794441" y="1439918"/>
            <a:ext cx="78657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03" name="Google Shape;403;p55"/>
          <p:cNvPicPr preferRelativeResize="0"/>
          <p:nvPr/>
        </p:nvPicPr>
        <p:blipFill rotWithShape="1">
          <a:blip r:embed="rId2">
            <a:alphaModFix/>
          </a:blip>
          <a:srcRect b="0" l="0" r="0" t="0"/>
          <a:stretch/>
        </p:blipFill>
        <p:spPr>
          <a:xfrm>
            <a:off x="479436" y="1484774"/>
            <a:ext cx="257108" cy="183321"/>
          </a:xfrm>
          <a:prstGeom prst="rect">
            <a:avLst/>
          </a:prstGeom>
          <a:noFill/>
          <a:ln>
            <a:noFill/>
          </a:ln>
        </p:spPr>
      </p:pic>
      <p:pic>
        <p:nvPicPr>
          <p:cNvPr id="404" name="Google Shape;404;p55"/>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pic>
        <p:nvPicPr>
          <p:cNvPr id="405" name="Google Shape;405;p55"/>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sp>
        <p:nvSpPr>
          <p:cNvPr id="406" name="Google Shape;406;p55"/>
          <p:cNvSpPr txBox="1"/>
          <p:nvPr>
            <p:ph idx="1" type="body"/>
          </p:nvPr>
        </p:nvSpPr>
        <p:spPr>
          <a:xfrm>
            <a:off x="794442"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407" name="Google Shape;407;p55"/>
          <p:cNvSpPr txBox="1"/>
          <p:nvPr>
            <p:ph idx="2" type="body"/>
          </p:nvPr>
        </p:nvSpPr>
        <p:spPr>
          <a:xfrm>
            <a:off x="4751615"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Dark)">
  <p:cSld name="Content 2 (Dark)">
    <p:spTree>
      <p:nvGrpSpPr>
        <p:cNvPr id="408" name="Shape 408"/>
        <p:cNvGrpSpPr/>
        <p:nvPr/>
      </p:nvGrpSpPr>
      <p:grpSpPr>
        <a:xfrm>
          <a:off x="0" y="0"/>
          <a:ext cx="0" cy="0"/>
          <a:chOff x="0" y="0"/>
          <a:chExt cx="0" cy="0"/>
        </a:xfrm>
      </p:grpSpPr>
      <p:sp>
        <p:nvSpPr>
          <p:cNvPr id="409" name="Google Shape;409;p56"/>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410" name="Google Shape;410;p56"/>
          <p:cNvSpPr txBox="1"/>
          <p:nvPr>
            <p:ph type="ctrTitle"/>
          </p:nvPr>
        </p:nvSpPr>
        <p:spPr>
          <a:xfrm>
            <a:off x="794441" y="1443008"/>
            <a:ext cx="78657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11" name="Google Shape;411;p56"/>
          <p:cNvPicPr preferRelativeResize="0"/>
          <p:nvPr/>
        </p:nvPicPr>
        <p:blipFill rotWithShape="1">
          <a:blip r:embed="rId2">
            <a:alphaModFix/>
          </a:blip>
          <a:srcRect b="0" l="0" r="0" t="0"/>
          <a:stretch/>
        </p:blipFill>
        <p:spPr>
          <a:xfrm>
            <a:off x="479436" y="1487863"/>
            <a:ext cx="257108" cy="183321"/>
          </a:xfrm>
          <a:prstGeom prst="rect">
            <a:avLst/>
          </a:prstGeom>
          <a:noFill/>
          <a:ln>
            <a:noFill/>
          </a:ln>
        </p:spPr>
      </p:pic>
      <p:pic>
        <p:nvPicPr>
          <p:cNvPr id="412" name="Google Shape;412;p56"/>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413" name="Google Shape;413;p56"/>
          <p:cNvSpPr txBox="1"/>
          <p:nvPr>
            <p:ph idx="1" type="body"/>
          </p:nvPr>
        </p:nvSpPr>
        <p:spPr>
          <a:xfrm>
            <a:off x="794442"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pic>
        <p:nvPicPr>
          <p:cNvPr id="414" name="Google Shape;414;p56"/>
          <p:cNvPicPr preferRelativeResize="0"/>
          <p:nvPr/>
        </p:nvPicPr>
        <p:blipFill rotWithShape="1">
          <a:blip r:embed="rId4">
            <a:alphaModFix/>
          </a:blip>
          <a:srcRect b="0" l="0" r="0" t="0"/>
          <a:stretch/>
        </p:blipFill>
        <p:spPr>
          <a:xfrm>
            <a:off x="8915763" y="3755571"/>
            <a:ext cx="228237" cy="1387929"/>
          </a:xfrm>
          <a:prstGeom prst="rect">
            <a:avLst/>
          </a:prstGeom>
          <a:noFill/>
          <a:ln>
            <a:noFill/>
          </a:ln>
        </p:spPr>
      </p:pic>
      <p:sp>
        <p:nvSpPr>
          <p:cNvPr id="415" name="Google Shape;415;p56"/>
          <p:cNvSpPr txBox="1"/>
          <p:nvPr>
            <p:ph idx="2" type="body"/>
          </p:nvPr>
        </p:nvSpPr>
        <p:spPr>
          <a:xfrm>
            <a:off x="4751615"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ubtitle - Low (Bright)" showMasterSp="0">
  <p:cSld name="Blank + Subtitle - Low (Bright)">
    <p:spTree>
      <p:nvGrpSpPr>
        <p:cNvPr id="416" name="Shape 416"/>
        <p:cNvGrpSpPr/>
        <p:nvPr/>
      </p:nvGrpSpPr>
      <p:grpSpPr>
        <a:xfrm>
          <a:off x="0" y="0"/>
          <a:ext cx="0" cy="0"/>
          <a:chOff x="0" y="0"/>
          <a:chExt cx="0" cy="0"/>
        </a:xfrm>
      </p:grpSpPr>
      <p:pic>
        <p:nvPicPr>
          <p:cNvPr id="417" name="Google Shape;417;p57"/>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418" name="Google Shape;418;p57"/>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419" name="Google Shape;419;p57"/>
          <p:cNvSpPr txBox="1"/>
          <p:nvPr>
            <p:ph type="ctrTitle"/>
          </p:nvPr>
        </p:nvSpPr>
        <p:spPr>
          <a:xfrm>
            <a:off x="794441" y="1443008"/>
            <a:ext cx="78657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20" name="Google Shape;420;p57"/>
          <p:cNvPicPr preferRelativeResize="0"/>
          <p:nvPr/>
        </p:nvPicPr>
        <p:blipFill rotWithShape="1">
          <a:blip r:embed="rId4">
            <a:alphaModFix/>
          </a:blip>
          <a:srcRect b="0" l="0" r="0" t="0"/>
          <a:stretch/>
        </p:blipFill>
        <p:spPr>
          <a:xfrm>
            <a:off x="479436" y="1488134"/>
            <a:ext cx="257108" cy="183321"/>
          </a:xfrm>
          <a:prstGeom prst="rect">
            <a:avLst/>
          </a:prstGeom>
          <a:noFill/>
          <a:ln>
            <a:noFill/>
          </a:ln>
        </p:spPr>
      </p:pic>
      <p:sp>
        <p:nvSpPr>
          <p:cNvPr id="421" name="Google Shape;421;p57"/>
          <p:cNvSpPr txBox="1"/>
          <p:nvPr>
            <p:ph idx="1" type="body"/>
          </p:nvPr>
        </p:nvSpPr>
        <p:spPr>
          <a:xfrm>
            <a:off x="794441" y="1818292"/>
            <a:ext cx="4250100" cy="183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2"/>
              </a:buClr>
              <a:buSzPts val="1100"/>
              <a:buNone/>
              <a:defRPr b="0" i="0" sz="1100">
                <a:solidFill>
                  <a:schemeClr val="accent2"/>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900"/>
              <a:buNone/>
              <a:defRPr sz="900"/>
            </a:lvl4pPr>
            <a:lvl5pPr indent="-228600" lvl="4" marL="2286000" rtl="0" algn="l">
              <a:lnSpc>
                <a:spcPct val="90000"/>
              </a:lnSpc>
              <a:spcBef>
                <a:spcPts val="400"/>
              </a:spcBef>
              <a:spcAft>
                <a:spcPts val="0"/>
              </a:spcAft>
              <a:buClr>
                <a:schemeClr val="dk1"/>
              </a:buClr>
              <a:buSzPts val="900"/>
              <a:buNone/>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ubtitle - Low (Dark)">
  <p:cSld name="Blank + Subtitle - Low (Dark)">
    <p:spTree>
      <p:nvGrpSpPr>
        <p:cNvPr id="422" name="Shape 422"/>
        <p:cNvGrpSpPr/>
        <p:nvPr/>
      </p:nvGrpSpPr>
      <p:grpSpPr>
        <a:xfrm>
          <a:off x="0" y="0"/>
          <a:ext cx="0" cy="0"/>
          <a:chOff x="0" y="0"/>
          <a:chExt cx="0" cy="0"/>
        </a:xfrm>
      </p:grpSpPr>
      <p:sp>
        <p:nvSpPr>
          <p:cNvPr id="423" name="Google Shape;423;p58"/>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424" name="Google Shape;424;p58"/>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425" name="Google Shape;425;p58"/>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426" name="Google Shape;426;p58"/>
          <p:cNvSpPr txBox="1"/>
          <p:nvPr>
            <p:ph type="ctrTitle"/>
          </p:nvPr>
        </p:nvSpPr>
        <p:spPr>
          <a:xfrm>
            <a:off x="794441" y="1443008"/>
            <a:ext cx="78657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27" name="Google Shape;427;p58"/>
          <p:cNvPicPr preferRelativeResize="0"/>
          <p:nvPr/>
        </p:nvPicPr>
        <p:blipFill rotWithShape="1">
          <a:blip r:embed="rId4">
            <a:alphaModFix/>
          </a:blip>
          <a:srcRect b="0" l="0" r="0" t="0"/>
          <a:stretch/>
        </p:blipFill>
        <p:spPr>
          <a:xfrm>
            <a:off x="479436" y="1488134"/>
            <a:ext cx="257108" cy="183321"/>
          </a:xfrm>
          <a:prstGeom prst="rect">
            <a:avLst/>
          </a:prstGeom>
          <a:noFill/>
          <a:ln>
            <a:noFill/>
          </a:ln>
        </p:spPr>
      </p:pic>
      <p:sp>
        <p:nvSpPr>
          <p:cNvPr id="428" name="Google Shape;428;p58"/>
          <p:cNvSpPr txBox="1"/>
          <p:nvPr>
            <p:ph idx="1" type="body"/>
          </p:nvPr>
        </p:nvSpPr>
        <p:spPr>
          <a:xfrm>
            <a:off x="794441" y="1818292"/>
            <a:ext cx="4250100" cy="183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100"/>
              <a:buNone/>
              <a:defRPr b="0" i="0" sz="1100">
                <a:solidFill>
                  <a:srgbClr val="FFFFFF"/>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900"/>
              <a:buNone/>
              <a:defRPr sz="900"/>
            </a:lvl4pPr>
            <a:lvl5pPr indent="-228600" lvl="4" marL="2286000" rtl="0" algn="l">
              <a:lnSpc>
                <a:spcPct val="90000"/>
              </a:lnSpc>
              <a:spcBef>
                <a:spcPts val="400"/>
              </a:spcBef>
              <a:spcAft>
                <a:spcPts val="0"/>
              </a:spcAft>
              <a:buClr>
                <a:schemeClr val="dk1"/>
              </a:buClr>
              <a:buSzPts val="900"/>
              <a:buNone/>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Medium (Bright)" showMasterSp="0">
  <p:cSld name="Blank - Medium (Bright)">
    <p:spTree>
      <p:nvGrpSpPr>
        <p:cNvPr id="429" name="Shape 429"/>
        <p:cNvGrpSpPr/>
        <p:nvPr/>
      </p:nvGrpSpPr>
      <p:grpSpPr>
        <a:xfrm>
          <a:off x="0" y="0"/>
          <a:ext cx="0" cy="0"/>
          <a:chOff x="0" y="0"/>
          <a:chExt cx="0" cy="0"/>
        </a:xfrm>
      </p:grpSpPr>
      <p:pic>
        <p:nvPicPr>
          <p:cNvPr id="430" name="Google Shape;430;p59"/>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431" name="Google Shape;431;p59"/>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432" name="Google Shape;432;p59"/>
          <p:cNvSpPr txBox="1"/>
          <p:nvPr>
            <p:ph type="ctrTitle"/>
          </p:nvPr>
        </p:nvSpPr>
        <p:spPr>
          <a:xfrm>
            <a:off x="794441" y="1059151"/>
            <a:ext cx="78657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33" name="Google Shape;433;p59"/>
          <p:cNvPicPr preferRelativeResize="0"/>
          <p:nvPr/>
        </p:nvPicPr>
        <p:blipFill rotWithShape="1">
          <a:blip r:embed="rId4">
            <a:alphaModFix/>
          </a:blip>
          <a:srcRect b="0" l="0" r="0" t="0"/>
          <a:stretch/>
        </p:blipFill>
        <p:spPr>
          <a:xfrm>
            <a:off x="479436" y="1104427"/>
            <a:ext cx="257108" cy="183321"/>
          </a:xfrm>
          <a:prstGeom prst="rect">
            <a:avLst/>
          </a:prstGeom>
          <a:noFill/>
          <a:ln>
            <a:noFill/>
          </a:ln>
        </p:spPr>
      </p:pic>
      <p:sp>
        <p:nvSpPr>
          <p:cNvPr id="434" name="Google Shape;434;p59"/>
          <p:cNvSpPr txBox="1"/>
          <p:nvPr>
            <p:ph idx="1" type="body"/>
          </p:nvPr>
        </p:nvSpPr>
        <p:spPr>
          <a:xfrm>
            <a:off x="794441" y="1430666"/>
            <a:ext cx="4250100" cy="183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2"/>
              </a:buClr>
              <a:buSzPts val="1100"/>
              <a:buNone/>
              <a:defRPr b="0" i="0" sz="1100">
                <a:solidFill>
                  <a:schemeClr val="accent2"/>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900"/>
              <a:buNone/>
              <a:defRPr sz="900"/>
            </a:lvl4pPr>
            <a:lvl5pPr indent="-228600" lvl="4" marL="2286000" rtl="0" algn="l">
              <a:lnSpc>
                <a:spcPct val="90000"/>
              </a:lnSpc>
              <a:spcBef>
                <a:spcPts val="400"/>
              </a:spcBef>
              <a:spcAft>
                <a:spcPts val="0"/>
              </a:spcAft>
              <a:buClr>
                <a:schemeClr val="dk1"/>
              </a:buClr>
              <a:buSzPts val="900"/>
              <a:buNone/>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Medium (Dark)">
  <p:cSld name="Blank - Medium (Dark)">
    <p:spTree>
      <p:nvGrpSpPr>
        <p:cNvPr id="435" name="Shape 435"/>
        <p:cNvGrpSpPr/>
        <p:nvPr/>
      </p:nvGrpSpPr>
      <p:grpSpPr>
        <a:xfrm>
          <a:off x="0" y="0"/>
          <a:ext cx="0" cy="0"/>
          <a:chOff x="0" y="0"/>
          <a:chExt cx="0" cy="0"/>
        </a:xfrm>
      </p:grpSpPr>
      <p:sp>
        <p:nvSpPr>
          <p:cNvPr id="436" name="Google Shape;436;p60"/>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437" name="Google Shape;437;p60"/>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438" name="Google Shape;438;p60"/>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439" name="Google Shape;439;p60"/>
          <p:cNvSpPr txBox="1"/>
          <p:nvPr>
            <p:ph type="ctrTitle"/>
          </p:nvPr>
        </p:nvSpPr>
        <p:spPr>
          <a:xfrm>
            <a:off x="794469" y="1059151"/>
            <a:ext cx="78657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40" name="Google Shape;440;p60"/>
          <p:cNvPicPr preferRelativeResize="0"/>
          <p:nvPr/>
        </p:nvPicPr>
        <p:blipFill rotWithShape="1">
          <a:blip r:embed="rId4">
            <a:alphaModFix/>
          </a:blip>
          <a:srcRect b="0" l="0" r="0" t="0"/>
          <a:stretch/>
        </p:blipFill>
        <p:spPr>
          <a:xfrm>
            <a:off x="479436" y="1104007"/>
            <a:ext cx="257108" cy="183321"/>
          </a:xfrm>
          <a:prstGeom prst="rect">
            <a:avLst/>
          </a:prstGeom>
          <a:noFill/>
          <a:ln>
            <a:noFill/>
          </a:ln>
        </p:spPr>
      </p:pic>
      <p:sp>
        <p:nvSpPr>
          <p:cNvPr id="441" name="Google Shape;441;p60"/>
          <p:cNvSpPr txBox="1"/>
          <p:nvPr>
            <p:ph idx="1" type="body"/>
          </p:nvPr>
        </p:nvSpPr>
        <p:spPr>
          <a:xfrm>
            <a:off x="794441" y="1430666"/>
            <a:ext cx="4250100" cy="183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100"/>
              <a:buNone/>
              <a:defRPr b="0" i="0" sz="1100">
                <a:solidFill>
                  <a:srgbClr val="FFFFFF"/>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900"/>
              <a:buNone/>
              <a:defRPr sz="900"/>
            </a:lvl4pPr>
            <a:lvl5pPr indent="-228600" lvl="4" marL="2286000" rtl="0" algn="l">
              <a:lnSpc>
                <a:spcPct val="90000"/>
              </a:lnSpc>
              <a:spcBef>
                <a:spcPts val="400"/>
              </a:spcBef>
              <a:spcAft>
                <a:spcPts val="0"/>
              </a:spcAft>
              <a:buClr>
                <a:schemeClr val="dk1"/>
              </a:buClr>
              <a:buSzPts val="900"/>
              <a:buNone/>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igh (Bright)" showMasterSp="0">
  <p:cSld name="Blank - High (Bright)">
    <p:spTree>
      <p:nvGrpSpPr>
        <p:cNvPr id="442" name="Shape 442"/>
        <p:cNvGrpSpPr/>
        <p:nvPr/>
      </p:nvGrpSpPr>
      <p:grpSpPr>
        <a:xfrm>
          <a:off x="0" y="0"/>
          <a:ext cx="0" cy="0"/>
          <a:chOff x="0" y="0"/>
          <a:chExt cx="0" cy="0"/>
        </a:xfrm>
      </p:grpSpPr>
      <p:pic>
        <p:nvPicPr>
          <p:cNvPr id="443" name="Google Shape;443;p61"/>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444" name="Google Shape;444;p61"/>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pic>
        <p:nvPicPr>
          <p:cNvPr id="445" name="Google Shape;445;p61"/>
          <p:cNvPicPr preferRelativeResize="0"/>
          <p:nvPr/>
        </p:nvPicPr>
        <p:blipFill rotWithShape="1">
          <a:blip r:embed="rId4">
            <a:alphaModFix/>
          </a:blip>
          <a:srcRect b="0" l="0" r="0" t="0"/>
          <a:stretch/>
        </p:blipFill>
        <p:spPr>
          <a:xfrm>
            <a:off x="479436" y="720691"/>
            <a:ext cx="257108" cy="183321"/>
          </a:xfrm>
          <a:prstGeom prst="rect">
            <a:avLst/>
          </a:prstGeom>
          <a:noFill/>
          <a:ln>
            <a:noFill/>
          </a:ln>
        </p:spPr>
      </p:pic>
      <p:sp>
        <p:nvSpPr>
          <p:cNvPr id="446" name="Google Shape;446;p61"/>
          <p:cNvSpPr txBox="1"/>
          <p:nvPr>
            <p:ph type="ctrTitle"/>
          </p:nvPr>
        </p:nvSpPr>
        <p:spPr>
          <a:xfrm>
            <a:off x="794441" y="675835"/>
            <a:ext cx="78657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7" name="Google Shape;447;p61"/>
          <p:cNvSpPr txBox="1"/>
          <p:nvPr>
            <p:ph idx="1" type="body"/>
          </p:nvPr>
        </p:nvSpPr>
        <p:spPr>
          <a:xfrm>
            <a:off x="794441" y="1043039"/>
            <a:ext cx="4250100" cy="183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2"/>
              </a:buClr>
              <a:buSzPts val="1100"/>
              <a:buNone/>
              <a:defRPr b="0" i="0" sz="1100">
                <a:solidFill>
                  <a:schemeClr val="accent2"/>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900"/>
              <a:buNone/>
              <a:defRPr sz="900"/>
            </a:lvl4pPr>
            <a:lvl5pPr indent="-228600" lvl="4" marL="2286000" rtl="0" algn="l">
              <a:lnSpc>
                <a:spcPct val="90000"/>
              </a:lnSpc>
              <a:spcBef>
                <a:spcPts val="400"/>
              </a:spcBef>
              <a:spcAft>
                <a:spcPts val="0"/>
              </a:spcAft>
              <a:buClr>
                <a:schemeClr val="dk1"/>
              </a:buClr>
              <a:buSzPts val="900"/>
              <a:buNone/>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Dark)" showMasterSp="0">
  <p:cSld name="Title 3 (Dark)">
    <p:spTree>
      <p:nvGrpSpPr>
        <p:cNvPr id="48" name="Shape 48"/>
        <p:cNvGrpSpPr/>
        <p:nvPr/>
      </p:nvGrpSpPr>
      <p:grpSpPr>
        <a:xfrm>
          <a:off x="0" y="0"/>
          <a:ext cx="0" cy="0"/>
          <a:chOff x="0" y="0"/>
          <a:chExt cx="0" cy="0"/>
        </a:xfrm>
      </p:grpSpPr>
      <p:sp>
        <p:nvSpPr>
          <p:cNvPr id="49" name="Google Shape;49;p7"/>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50" name="Google Shape;50;p7"/>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51" name="Google Shape;51;p7"/>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7"/>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3" name="Google Shape;53;p7"/>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54" name="Google Shape;54;p7"/>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55" name="Google Shape;55;p7"/>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igh (Dark)">
  <p:cSld name="Blank - High (Dark)">
    <p:spTree>
      <p:nvGrpSpPr>
        <p:cNvPr id="448" name="Shape 448"/>
        <p:cNvGrpSpPr/>
        <p:nvPr/>
      </p:nvGrpSpPr>
      <p:grpSpPr>
        <a:xfrm>
          <a:off x="0" y="0"/>
          <a:ext cx="0" cy="0"/>
          <a:chOff x="0" y="0"/>
          <a:chExt cx="0" cy="0"/>
        </a:xfrm>
      </p:grpSpPr>
      <p:sp>
        <p:nvSpPr>
          <p:cNvPr id="449" name="Google Shape;449;p62"/>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450" name="Google Shape;450;p62"/>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451" name="Google Shape;451;p62"/>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452" name="Google Shape;452;p62"/>
          <p:cNvSpPr txBox="1"/>
          <p:nvPr>
            <p:ph type="ctrTitle"/>
          </p:nvPr>
        </p:nvSpPr>
        <p:spPr>
          <a:xfrm>
            <a:off x="794441" y="675565"/>
            <a:ext cx="64236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53" name="Google Shape;453;p62"/>
          <p:cNvPicPr preferRelativeResize="0"/>
          <p:nvPr/>
        </p:nvPicPr>
        <p:blipFill rotWithShape="1">
          <a:blip r:embed="rId4">
            <a:alphaModFix/>
          </a:blip>
          <a:srcRect b="0" l="0" r="0" t="0"/>
          <a:stretch/>
        </p:blipFill>
        <p:spPr>
          <a:xfrm>
            <a:off x="479436" y="720691"/>
            <a:ext cx="257108" cy="183321"/>
          </a:xfrm>
          <a:prstGeom prst="rect">
            <a:avLst/>
          </a:prstGeom>
          <a:noFill/>
          <a:ln>
            <a:noFill/>
          </a:ln>
        </p:spPr>
      </p:pic>
      <p:sp>
        <p:nvSpPr>
          <p:cNvPr id="454" name="Google Shape;454;p62"/>
          <p:cNvSpPr txBox="1"/>
          <p:nvPr>
            <p:ph idx="1" type="body"/>
          </p:nvPr>
        </p:nvSpPr>
        <p:spPr>
          <a:xfrm>
            <a:off x="794441" y="1035585"/>
            <a:ext cx="4250100" cy="183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100"/>
              <a:buNone/>
              <a:defRPr b="0" i="0" sz="1100">
                <a:solidFill>
                  <a:srgbClr val="FFFFFF"/>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900"/>
              <a:buNone/>
              <a:defRPr sz="900"/>
            </a:lvl4pPr>
            <a:lvl5pPr indent="-228600" lvl="4" marL="2286000" rtl="0" algn="l">
              <a:lnSpc>
                <a:spcPct val="90000"/>
              </a:lnSpc>
              <a:spcBef>
                <a:spcPts val="400"/>
              </a:spcBef>
              <a:spcAft>
                <a:spcPts val="0"/>
              </a:spcAft>
              <a:buClr>
                <a:schemeClr val="dk1"/>
              </a:buClr>
              <a:buSzPts val="900"/>
              <a:buNone/>
              <a:defRPr sz="9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ogo (Bright)" showMasterSp="0">
  <p:cSld name="Blank + Logo (Bright)">
    <p:spTree>
      <p:nvGrpSpPr>
        <p:cNvPr id="455" name="Shape 455"/>
        <p:cNvGrpSpPr/>
        <p:nvPr/>
      </p:nvGrpSpPr>
      <p:grpSpPr>
        <a:xfrm>
          <a:off x="0" y="0"/>
          <a:ext cx="0" cy="0"/>
          <a:chOff x="0" y="0"/>
          <a:chExt cx="0" cy="0"/>
        </a:xfrm>
      </p:grpSpPr>
      <p:pic>
        <p:nvPicPr>
          <p:cNvPr id="456" name="Google Shape;456;p63"/>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457" name="Google Shape;457;p63"/>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ogo (Dark)">
  <p:cSld name="Blank + Logo (Dark)">
    <p:spTree>
      <p:nvGrpSpPr>
        <p:cNvPr id="458" name="Shape 458"/>
        <p:cNvGrpSpPr/>
        <p:nvPr/>
      </p:nvGrpSpPr>
      <p:grpSpPr>
        <a:xfrm>
          <a:off x="0" y="0"/>
          <a:ext cx="0" cy="0"/>
          <a:chOff x="0" y="0"/>
          <a:chExt cx="0" cy="0"/>
        </a:xfrm>
      </p:grpSpPr>
      <p:sp>
        <p:nvSpPr>
          <p:cNvPr id="459" name="Google Shape;459;p64"/>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460" name="Google Shape;460;p64"/>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461" name="Google Shape;461;p64"/>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right)" showMasterSp="0">
  <p:cSld name="Blank (Bright)">
    <p:spTree>
      <p:nvGrpSpPr>
        <p:cNvPr id="462" name="Shape 462"/>
        <p:cNvGrpSpPr/>
        <p:nvPr/>
      </p:nvGrpSpPr>
      <p:grpSpPr>
        <a:xfrm>
          <a:off x="0" y="0"/>
          <a:ext cx="0" cy="0"/>
          <a:chOff x="0" y="0"/>
          <a:chExt cx="0" cy="0"/>
        </a:xfrm>
      </p:grpSpPr>
      <p:pic>
        <p:nvPicPr>
          <p:cNvPr id="463" name="Google Shape;463;p65"/>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 (Dark)">
    <p:spTree>
      <p:nvGrpSpPr>
        <p:cNvPr id="464" name="Shape 464"/>
        <p:cNvGrpSpPr/>
        <p:nvPr/>
      </p:nvGrpSpPr>
      <p:grpSpPr>
        <a:xfrm>
          <a:off x="0" y="0"/>
          <a:ext cx="0" cy="0"/>
          <a:chOff x="0" y="0"/>
          <a:chExt cx="0" cy="0"/>
        </a:xfrm>
      </p:grpSpPr>
      <p:sp>
        <p:nvSpPr>
          <p:cNvPr id="465" name="Google Shape;465;p66"/>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466" name="Google Shape;466;p66"/>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1 (Bright)" showMasterSp="0">
  <p:cSld name="Chevron Content 1 (Bright)">
    <p:spTree>
      <p:nvGrpSpPr>
        <p:cNvPr id="467" name="Shape 467"/>
        <p:cNvGrpSpPr/>
        <p:nvPr/>
      </p:nvGrpSpPr>
      <p:grpSpPr>
        <a:xfrm>
          <a:off x="0" y="0"/>
          <a:ext cx="0" cy="0"/>
          <a:chOff x="0" y="0"/>
          <a:chExt cx="0" cy="0"/>
        </a:xfrm>
      </p:grpSpPr>
      <p:sp>
        <p:nvSpPr>
          <p:cNvPr id="468" name="Google Shape;468;p67"/>
          <p:cNvSpPr txBox="1"/>
          <p:nvPr>
            <p:ph type="ctrTitle"/>
          </p:nvPr>
        </p:nvSpPr>
        <p:spPr>
          <a:xfrm>
            <a:off x="4887005" y="1416792"/>
            <a:ext cx="35940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69" name="Google Shape;469;p67"/>
          <p:cNvPicPr preferRelativeResize="0"/>
          <p:nvPr/>
        </p:nvPicPr>
        <p:blipFill rotWithShape="1">
          <a:blip r:embed="rId2">
            <a:alphaModFix/>
          </a:blip>
          <a:srcRect b="0" l="0" r="0" t="0"/>
          <a:stretch/>
        </p:blipFill>
        <p:spPr>
          <a:xfrm>
            <a:off x="4572000" y="1461918"/>
            <a:ext cx="257108" cy="183321"/>
          </a:xfrm>
          <a:prstGeom prst="rect">
            <a:avLst/>
          </a:prstGeom>
          <a:noFill/>
          <a:ln>
            <a:noFill/>
          </a:ln>
        </p:spPr>
      </p:pic>
      <p:pic>
        <p:nvPicPr>
          <p:cNvPr id="470" name="Google Shape;470;p67"/>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471" name="Google Shape;471;p67"/>
          <p:cNvSpPr txBox="1"/>
          <p:nvPr>
            <p:ph idx="1" type="body"/>
          </p:nvPr>
        </p:nvSpPr>
        <p:spPr>
          <a:xfrm>
            <a:off x="4883204" y="1894389"/>
            <a:ext cx="3597900" cy="201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grpSp>
        <p:nvGrpSpPr>
          <p:cNvPr id="472" name="Google Shape;472;p67"/>
          <p:cNvGrpSpPr/>
          <p:nvPr/>
        </p:nvGrpSpPr>
        <p:grpSpPr>
          <a:xfrm>
            <a:off x="-1888861" y="-156651"/>
            <a:ext cx="7642315" cy="5453328"/>
            <a:chOff x="171734" y="769639"/>
            <a:chExt cx="6341118" cy="4525208"/>
          </a:xfrm>
        </p:grpSpPr>
        <p:sp>
          <p:nvSpPr>
            <p:cNvPr id="473" name="Google Shape;473;p67"/>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474" name="Google Shape;474;p67"/>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1 (Dark)">
  <p:cSld name="Chevron Content 1 (Dark)">
    <p:spTree>
      <p:nvGrpSpPr>
        <p:cNvPr id="475" name="Shape 475"/>
        <p:cNvGrpSpPr/>
        <p:nvPr/>
      </p:nvGrpSpPr>
      <p:grpSpPr>
        <a:xfrm>
          <a:off x="0" y="0"/>
          <a:ext cx="0" cy="0"/>
          <a:chOff x="0" y="0"/>
          <a:chExt cx="0" cy="0"/>
        </a:xfrm>
      </p:grpSpPr>
      <p:sp>
        <p:nvSpPr>
          <p:cNvPr id="476" name="Google Shape;476;p68"/>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477" name="Google Shape;477;p68"/>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sp>
        <p:nvSpPr>
          <p:cNvPr id="478" name="Google Shape;478;p68"/>
          <p:cNvSpPr txBox="1"/>
          <p:nvPr>
            <p:ph type="ctrTitle"/>
          </p:nvPr>
        </p:nvSpPr>
        <p:spPr>
          <a:xfrm>
            <a:off x="4887005" y="1416792"/>
            <a:ext cx="35940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79" name="Google Shape;479;p68"/>
          <p:cNvPicPr preferRelativeResize="0"/>
          <p:nvPr/>
        </p:nvPicPr>
        <p:blipFill rotWithShape="1">
          <a:blip r:embed="rId3">
            <a:alphaModFix/>
          </a:blip>
          <a:srcRect b="0" l="0" r="0" t="0"/>
          <a:stretch/>
        </p:blipFill>
        <p:spPr>
          <a:xfrm>
            <a:off x="4572000" y="1461918"/>
            <a:ext cx="257108" cy="183321"/>
          </a:xfrm>
          <a:prstGeom prst="rect">
            <a:avLst/>
          </a:prstGeom>
          <a:noFill/>
          <a:ln>
            <a:noFill/>
          </a:ln>
        </p:spPr>
      </p:pic>
      <p:sp>
        <p:nvSpPr>
          <p:cNvPr id="480" name="Google Shape;480;p68"/>
          <p:cNvSpPr txBox="1"/>
          <p:nvPr>
            <p:ph idx="1" type="body"/>
          </p:nvPr>
        </p:nvSpPr>
        <p:spPr>
          <a:xfrm>
            <a:off x="4883204" y="1894389"/>
            <a:ext cx="3597900" cy="201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grpSp>
        <p:nvGrpSpPr>
          <p:cNvPr id="481" name="Google Shape;481;p68"/>
          <p:cNvGrpSpPr/>
          <p:nvPr/>
        </p:nvGrpSpPr>
        <p:grpSpPr>
          <a:xfrm>
            <a:off x="-1888861" y="-154831"/>
            <a:ext cx="7642315" cy="5453328"/>
            <a:chOff x="171734" y="769639"/>
            <a:chExt cx="6341118" cy="4525208"/>
          </a:xfrm>
        </p:grpSpPr>
        <p:sp>
          <p:nvSpPr>
            <p:cNvPr id="482" name="Google Shape;482;p68"/>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483" name="Google Shape;483;p68"/>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2 (Bright)" showMasterSp="0">
  <p:cSld name="Chevron Content 2 (Bright)">
    <p:spTree>
      <p:nvGrpSpPr>
        <p:cNvPr id="484" name="Shape 484"/>
        <p:cNvGrpSpPr/>
        <p:nvPr/>
      </p:nvGrpSpPr>
      <p:grpSpPr>
        <a:xfrm>
          <a:off x="0" y="0"/>
          <a:ext cx="0" cy="0"/>
          <a:chOff x="0" y="0"/>
          <a:chExt cx="0" cy="0"/>
        </a:xfrm>
      </p:grpSpPr>
      <p:grpSp>
        <p:nvGrpSpPr>
          <p:cNvPr id="485" name="Google Shape;485;p69"/>
          <p:cNvGrpSpPr/>
          <p:nvPr/>
        </p:nvGrpSpPr>
        <p:grpSpPr>
          <a:xfrm>
            <a:off x="3688392" y="1403110"/>
            <a:ext cx="5689885" cy="4060017"/>
            <a:chOff x="171734" y="769639"/>
            <a:chExt cx="6341118" cy="4525208"/>
          </a:xfrm>
        </p:grpSpPr>
        <p:sp>
          <p:nvSpPr>
            <p:cNvPr id="486" name="Google Shape;486;p69"/>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487" name="Google Shape;487;p69"/>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488" name="Google Shape;488;p69"/>
          <p:cNvSpPr txBox="1"/>
          <p:nvPr>
            <p:ph type="ctrTitle"/>
          </p:nvPr>
        </p:nvSpPr>
        <p:spPr>
          <a:xfrm>
            <a:off x="803378" y="984440"/>
            <a:ext cx="35940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89" name="Google Shape;489;p69"/>
          <p:cNvPicPr preferRelativeResize="0"/>
          <p:nvPr/>
        </p:nvPicPr>
        <p:blipFill rotWithShape="1">
          <a:blip r:embed="rId2">
            <a:alphaModFix/>
          </a:blip>
          <a:srcRect b="0" l="0" r="0" t="0"/>
          <a:stretch/>
        </p:blipFill>
        <p:spPr>
          <a:xfrm>
            <a:off x="488373" y="1029566"/>
            <a:ext cx="257108" cy="183321"/>
          </a:xfrm>
          <a:prstGeom prst="rect">
            <a:avLst/>
          </a:prstGeom>
          <a:noFill/>
          <a:ln>
            <a:noFill/>
          </a:ln>
        </p:spPr>
      </p:pic>
      <p:pic>
        <p:nvPicPr>
          <p:cNvPr id="490" name="Google Shape;490;p69"/>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491" name="Google Shape;491;p69"/>
          <p:cNvSpPr txBox="1"/>
          <p:nvPr>
            <p:ph idx="1" type="body"/>
          </p:nvPr>
        </p:nvSpPr>
        <p:spPr>
          <a:xfrm>
            <a:off x="799577" y="1462037"/>
            <a:ext cx="3597900" cy="201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2 (Dark)">
  <p:cSld name="Chevron Content 2 (Dark)">
    <p:spTree>
      <p:nvGrpSpPr>
        <p:cNvPr id="492" name="Shape 492"/>
        <p:cNvGrpSpPr/>
        <p:nvPr/>
      </p:nvGrpSpPr>
      <p:grpSpPr>
        <a:xfrm>
          <a:off x="0" y="0"/>
          <a:ext cx="0" cy="0"/>
          <a:chOff x="0" y="0"/>
          <a:chExt cx="0" cy="0"/>
        </a:xfrm>
      </p:grpSpPr>
      <p:sp>
        <p:nvSpPr>
          <p:cNvPr id="493" name="Google Shape;493;p70"/>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grpSp>
        <p:nvGrpSpPr>
          <p:cNvPr id="494" name="Google Shape;494;p70"/>
          <p:cNvGrpSpPr/>
          <p:nvPr/>
        </p:nvGrpSpPr>
        <p:grpSpPr>
          <a:xfrm>
            <a:off x="3688392" y="1403110"/>
            <a:ext cx="5689885" cy="4060017"/>
            <a:chOff x="171734" y="769639"/>
            <a:chExt cx="6341118" cy="4525208"/>
          </a:xfrm>
        </p:grpSpPr>
        <p:sp>
          <p:nvSpPr>
            <p:cNvPr id="495" name="Google Shape;495;p70"/>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496" name="Google Shape;496;p70"/>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pic>
        <p:nvPicPr>
          <p:cNvPr id="497" name="Google Shape;497;p70"/>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sp>
        <p:nvSpPr>
          <p:cNvPr id="498" name="Google Shape;498;p70"/>
          <p:cNvSpPr txBox="1"/>
          <p:nvPr>
            <p:ph type="ctrTitle"/>
          </p:nvPr>
        </p:nvSpPr>
        <p:spPr>
          <a:xfrm>
            <a:off x="803378" y="984440"/>
            <a:ext cx="35940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99" name="Google Shape;499;p70"/>
          <p:cNvPicPr preferRelativeResize="0"/>
          <p:nvPr/>
        </p:nvPicPr>
        <p:blipFill rotWithShape="1">
          <a:blip r:embed="rId3">
            <a:alphaModFix/>
          </a:blip>
          <a:srcRect b="0" l="0" r="0" t="0"/>
          <a:stretch/>
        </p:blipFill>
        <p:spPr>
          <a:xfrm>
            <a:off x="488373" y="1029566"/>
            <a:ext cx="257108" cy="183321"/>
          </a:xfrm>
          <a:prstGeom prst="rect">
            <a:avLst/>
          </a:prstGeom>
          <a:noFill/>
          <a:ln>
            <a:noFill/>
          </a:ln>
        </p:spPr>
      </p:pic>
      <p:sp>
        <p:nvSpPr>
          <p:cNvPr id="500" name="Google Shape;500;p70"/>
          <p:cNvSpPr txBox="1"/>
          <p:nvPr>
            <p:ph idx="1" type="body"/>
          </p:nvPr>
        </p:nvSpPr>
        <p:spPr>
          <a:xfrm>
            <a:off x="799577" y="1462037"/>
            <a:ext cx="3597900" cy="201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1 (Bright)" showMasterSp="0">
  <p:cSld name="Media Content 1 (Bright)">
    <p:spTree>
      <p:nvGrpSpPr>
        <p:cNvPr id="501" name="Shape 501"/>
        <p:cNvGrpSpPr/>
        <p:nvPr/>
      </p:nvGrpSpPr>
      <p:grpSpPr>
        <a:xfrm>
          <a:off x="0" y="0"/>
          <a:ext cx="0" cy="0"/>
          <a:chOff x="0" y="0"/>
          <a:chExt cx="0" cy="0"/>
        </a:xfrm>
      </p:grpSpPr>
      <p:sp>
        <p:nvSpPr>
          <p:cNvPr id="502" name="Google Shape;502;p71"/>
          <p:cNvSpPr txBox="1"/>
          <p:nvPr>
            <p:ph type="ctrTitle"/>
          </p:nvPr>
        </p:nvSpPr>
        <p:spPr>
          <a:xfrm>
            <a:off x="5198299" y="1416792"/>
            <a:ext cx="32775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03" name="Google Shape;503;p71"/>
          <p:cNvPicPr preferRelativeResize="0"/>
          <p:nvPr/>
        </p:nvPicPr>
        <p:blipFill rotWithShape="1">
          <a:blip r:embed="rId2">
            <a:alphaModFix/>
          </a:blip>
          <a:srcRect b="0" l="0" r="0" t="0"/>
          <a:stretch/>
        </p:blipFill>
        <p:spPr>
          <a:xfrm>
            <a:off x="4895228" y="1468933"/>
            <a:ext cx="257108" cy="183321"/>
          </a:xfrm>
          <a:prstGeom prst="rect">
            <a:avLst/>
          </a:prstGeom>
          <a:noFill/>
          <a:ln>
            <a:noFill/>
          </a:ln>
        </p:spPr>
      </p:pic>
      <p:sp>
        <p:nvSpPr>
          <p:cNvPr id="504" name="Google Shape;504;p71"/>
          <p:cNvSpPr txBox="1"/>
          <p:nvPr>
            <p:ph idx="1" type="body"/>
          </p:nvPr>
        </p:nvSpPr>
        <p:spPr>
          <a:xfrm>
            <a:off x="5194498" y="1894389"/>
            <a:ext cx="3281100" cy="201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grpSp>
        <p:nvGrpSpPr>
          <p:cNvPr id="505" name="Google Shape;505;p71"/>
          <p:cNvGrpSpPr/>
          <p:nvPr/>
        </p:nvGrpSpPr>
        <p:grpSpPr>
          <a:xfrm>
            <a:off x="-711776" y="865929"/>
            <a:ext cx="5561042" cy="3411645"/>
            <a:chOff x="-949034" y="1154572"/>
            <a:chExt cx="7414722" cy="4548860"/>
          </a:xfrm>
        </p:grpSpPr>
        <p:sp>
          <p:nvSpPr>
            <p:cNvPr id="506" name="Google Shape;506;p71"/>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07" name="Google Shape;507;p71"/>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08" name="Google Shape;508;p71"/>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09" name="Google Shape;509;p71"/>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510" name="Google Shape;510;p71"/>
          <p:cNvSpPr/>
          <p:nvPr>
            <p:ph idx="2" type="pic"/>
          </p:nvPr>
        </p:nvSpPr>
        <p:spPr>
          <a:xfrm>
            <a:off x="-211906" y="928364"/>
            <a:ext cx="4561200" cy="2961300"/>
          </a:xfrm>
          <a:prstGeom prst="rect">
            <a:avLst/>
          </a:prstGeom>
          <a:solidFill>
            <a:schemeClr val="accent5"/>
          </a:solidFill>
          <a:ln>
            <a:noFill/>
          </a:ln>
        </p:spPr>
      </p:sp>
      <p:pic>
        <p:nvPicPr>
          <p:cNvPr id="511" name="Google Shape;511;p71"/>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Bright)" showMasterSp="0">
  <p:cSld name="Title 4 (Bright)">
    <p:spTree>
      <p:nvGrpSpPr>
        <p:cNvPr id="56" name="Shape 56"/>
        <p:cNvGrpSpPr/>
        <p:nvPr/>
      </p:nvGrpSpPr>
      <p:grpSpPr>
        <a:xfrm>
          <a:off x="0" y="0"/>
          <a:ext cx="0" cy="0"/>
          <a:chOff x="0" y="0"/>
          <a:chExt cx="0" cy="0"/>
        </a:xfrm>
      </p:grpSpPr>
      <p:pic>
        <p:nvPicPr>
          <p:cNvPr id="57" name="Google Shape;57;p8"/>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58" name="Google Shape;58;p8"/>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8"/>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60" name="Google Shape;60;p8"/>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61" name="Google Shape;61;p8"/>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62" name="Google Shape;62;p8"/>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1 (Dark)">
  <p:cSld name="Media Content 1 (Dark)">
    <p:spTree>
      <p:nvGrpSpPr>
        <p:cNvPr id="512" name="Shape 512"/>
        <p:cNvGrpSpPr/>
        <p:nvPr/>
      </p:nvGrpSpPr>
      <p:grpSpPr>
        <a:xfrm>
          <a:off x="0" y="0"/>
          <a:ext cx="0" cy="0"/>
          <a:chOff x="0" y="0"/>
          <a:chExt cx="0" cy="0"/>
        </a:xfrm>
      </p:grpSpPr>
      <p:sp>
        <p:nvSpPr>
          <p:cNvPr id="513" name="Google Shape;513;p72"/>
          <p:cNvSpPr/>
          <p:nvPr/>
        </p:nvSpPr>
        <p:spPr>
          <a:xfrm>
            <a:off x="0" y="-1"/>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514" name="Google Shape;514;p72"/>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515" name="Google Shape;515;p72"/>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516" name="Google Shape;516;p72"/>
          <p:cNvSpPr txBox="1"/>
          <p:nvPr>
            <p:ph type="ctrTitle"/>
          </p:nvPr>
        </p:nvSpPr>
        <p:spPr>
          <a:xfrm>
            <a:off x="5198299" y="1416792"/>
            <a:ext cx="32775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17" name="Google Shape;517;p72"/>
          <p:cNvPicPr preferRelativeResize="0"/>
          <p:nvPr/>
        </p:nvPicPr>
        <p:blipFill rotWithShape="1">
          <a:blip r:embed="rId4">
            <a:alphaModFix/>
          </a:blip>
          <a:srcRect b="0" l="0" r="0" t="0"/>
          <a:stretch/>
        </p:blipFill>
        <p:spPr>
          <a:xfrm>
            <a:off x="4895228" y="1468933"/>
            <a:ext cx="257108" cy="183321"/>
          </a:xfrm>
          <a:prstGeom prst="rect">
            <a:avLst/>
          </a:prstGeom>
          <a:noFill/>
          <a:ln>
            <a:noFill/>
          </a:ln>
        </p:spPr>
      </p:pic>
      <p:sp>
        <p:nvSpPr>
          <p:cNvPr id="518" name="Google Shape;518;p72"/>
          <p:cNvSpPr txBox="1"/>
          <p:nvPr>
            <p:ph idx="1" type="body"/>
          </p:nvPr>
        </p:nvSpPr>
        <p:spPr>
          <a:xfrm>
            <a:off x="5194498" y="1894389"/>
            <a:ext cx="3281100" cy="201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grpSp>
        <p:nvGrpSpPr>
          <p:cNvPr id="519" name="Google Shape;519;p72"/>
          <p:cNvGrpSpPr/>
          <p:nvPr/>
        </p:nvGrpSpPr>
        <p:grpSpPr>
          <a:xfrm>
            <a:off x="-711776" y="865929"/>
            <a:ext cx="5561042" cy="3411645"/>
            <a:chOff x="-949034" y="1154572"/>
            <a:chExt cx="7414722" cy="4548860"/>
          </a:xfrm>
        </p:grpSpPr>
        <p:sp>
          <p:nvSpPr>
            <p:cNvPr id="520" name="Google Shape;520;p72"/>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21" name="Google Shape;521;p72"/>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22" name="Google Shape;522;p72"/>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23" name="Google Shape;523;p72"/>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524" name="Google Shape;524;p72"/>
          <p:cNvSpPr/>
          <p:nvPr>
            <p:ph idx="2" type="pic"/>
          </p:nvPr>
        </p:nvSpPr>
        <p:spPr>
          <a:xfrm>
            <a:off x="-211906" y="928364"/>
            <a:ext cx="4561200" cy="2961300"/>
          </a:xfrm>
          <a:prstGeom prst="rect">
            <a:avLst/>
          </a:prstGeom>
          <a:solidFill>
            <a:schemeClr val="accent5"/>
          </a:soli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2 (Bright)" showMasterSp="0">
  <p:cSld name="Media Content 2 (Bright)">
    <p:spTree>
      <p:nvGrpSpPr>
        <p:cNvPr id="525" name="Shape 525"/>
        <p:cNvGrpSpPr/>
        <p:nvPr/>
      </p:nvGrpSpPr>
      <p:grpSpPr>
        <a:xfrm>
          <a:off x="0" y="0"/>
          <a:ext cx="0" cy="0"/>
          <a:chOff x="0" y="0"/>
          <a:chExt cx="0" cy="0"/>
        </a:xfrm>
      </p:grpSpPr>
      <p:pic>
        <p:nvPicPr>
          <p:cNvPr id="526" name="Google Shape;526;p73"/>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sp>
        <p:nvSpPr>
          <p:cNvPr id="527" name="Google Shape;527;p73"/>
          <p:cNvSpPr txBox="1"/>
          <p:nvPr>
            <p:ph type="ctrTitle"/>
          </p:nvPr>
        </p:nvSpPr>
        <p:spPr>
          <a:xfrm>
            <a:off x="783371" y="1400803"/>
            <a:ext cx="32775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28" name="Google Shape;528;p73"/>
          <p:cNvPicPr preferRelativeResize="0"/>
          <p:nvPr/>
        </p:nvPicPr>
        <p:blipFill rotWithShape="1">
          <a:blip r:embed="rId3">
            <a:alphaModFix/>
          </a:blip>
          <a:srcRect b="0" l="0" r="0" t="0"/>
          <a:stretch/>
        </p:blipFill>
        <p:spPr>
          <a:xfrm>
            <a:off x="480300" y="1452943"/>
            <a:ext cx="257108" cy="183321"/>
          </a:xfrm>
          <a:prstGeom prst="rect">
            <a:avLst/>
          </a:prstGeom>
          <a:noFill/>
          <a:ln>
            <a:noFill/>
          </a:ln>
        </p:spPr>
      </p:pic>
      <p:sp>
        <p:nvSpPr>
          <p:cNvPr id="529" name="Google Shape;529;p73"/>
          <p:cNvSpPr txBox="1"/>
          <p:nvPr>
            <p:ph idx="1" type="body"/>
          </p:nvPr>
        </p:nvSpPr>
        <p:spPr>
          <a:xfrm>
            <a:off x="779570" y="1878400"/>
            <a:ext cx="3281100" cy="201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grpSp>
        <p:nvGrpSpPr>
          <p:cNvPr id="530" name="Google Shape;530;p73"/>
          <p:cNvGrpSpPr/>
          <p:nvPr/>
        </p:nvGrpSpPr>
        <p:grpSpPr>
          <a:xfrm>
            <a:off x="4311501" y="865928"/>
            <a:ext cx="5561042" cy="3411645"/>
            <a:chOff x="-949034" y="1154572"/>
            <a:chExt cx="7414722" cy="4548860"/>
          </a:xfrm>
        </p:grpSpPr>
        <p:sp>
          <p:nvSpPr>
            <p:cNvPr id="531" name="Google Shape;531;p73"/>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32" name="Google Shape;532;p73"/>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33" name="Google Shape;533;p73"/>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34" name="Google Shape;534;p73"/>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535" name="Google Shape;535;p73"/>
          <p:cNvSpPr/>
          <p:nvPr>
            <p:ph idx="2" type="pic"/>
          </p:nvPr>
        </p:nvSpPr>
        <p:spPr>
          <a:xfrm>
            <a:off x="4811370" y="928364"/>
            <a:ext cx="4561200" cy="2961300"/>
          </a:xfrm>
          <a:prstGeom prst="rect">
            <a:avLst/>
          </a:prstGeom>
          <a:solidFill>
            <a:schemeClr val="accent5"/>
          </a:solidFill>
          <a:ln>
            <a:noFill/>
          </a:ln>
        </p:spPr>
      </p:sp>
      <p:pic>
        <p:nvPicPr>
          <p:cNvPr id="536" name="Google Shape;536;p73"/>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2 (Dark)">
  <p:cSld name="Media Content 2 (Dark)">
    <p:spTree>
      <p:nvGrpSpPr>
        <p:cNvPr id="537" name="Shape 537"/>
        <p:cNvGrpSpPr/>
        <p:nvPr/>
      </p:nvGrpSpPr>
      <p:grpSpPr>
        <a:xfrm>
          <a:off x="0" y="0"/>
          <a:ext cx="0" cy="0"/>
          <a:chOff x="0" y="0"/>
          <a:chExt cx="0" cy="0"/>
        </a:xfrm>
      </p:grpSpPr>
      <p:sp>
        <p:nvSpPr>
          <p:cNvPr id="538" name="Google Shape;538;p74"/>
          <p:cNvSpPr/>
          <p:nvPr/>
        </p:nvSpPr>
        <p:spPr>
          <a:xfrm>
            <a:off x="0" y="-1"/>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539" name="Google Shape;539;p74"/>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sp>
        <p:nvSpPr>
          <p:cNvPr id="540" name="Google Shape;540;p74"/>
          <p:cNvSpPr txBox="1"/>
          <p:nvPr>
            <p:ph type="ctrTitle"/>
          </p:nvPr>
        </p:nvSpPr>
        <p:spPr>
          <a:xfrm>
            <a:off x="783371" y="1400803"/>
            <a:ext cx="3277500" cy="228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541" name="Google Shape;541;p74"/>
          <p:cNvPicPr preferRelativeResize="0"/>
          <p:nvPr/>
        </p:nvPicPr>
        <p:blipFill rotWithShape="1">
          <a:blip r:embed="rId3">
            <a:alphaModFix/>
          </a:blip>
          <a:srcRect b="0" l="0" r="0" t="0"/>
          <a:stretch/>
        </p:blipFill>
        <p:spPr>
          <a:xfrm>
            <a:off x="480300" y="1452943"/>
            <a:ext cx="257108" cy="183321"/>
          </a:xfrm>
          <a:prstGeom prst="rect">
            <a:avLst/>
          </a:prstGeom>
          <a:noFill/>
          <a:ln>
            <a:noFill/>
          </a:ln>
        </p:spPr>
      </p:pic>
      <p:sp>
        <p:nvSpPr>
          <p:cNvPr id="542" name="Google Shape;542;p74"/>
          <p:cNvSpPr txBox="1"/>
          <p:nvPr>
            <p:ph idx="1" type="body"/>
          </p:nvPr>
        </p:nvSpPr>
        <p:spPr>
          <a:xfrm>
            <a:off x="779570" y="1878400"/>
            <a:ext cx="3281100" cy="201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grpSp>
        <p:nvGrpSpPr>
          <p:cNvPr id="543" name="Google Shape;543;p74"/>
          <p:cNvGrpSpPr/>
          <p:nvPr/>
        </p:nvGrpSpPr>
        <p:grpSpPr>
          <a:xfrm>
            <a:off x="4311501" y="865928"/>
            <a:ext cx="5561042" cy="3411645"/>
            <a:chOff x="-949034" y="1154572"/>
            <a:chExt cx="7414722" cy="4548860"/>
          </a:xfrm>
        </p:grpSpPr>
        <p:sp>
          <p:nvSpPr>
            <p:cNvPr id="544" name="Google Shape;544;p74"/>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45" name="Google Shape;545;p74"/>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46" name="Google Shape;546;p74"/>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547" name="Google Shape;547;p74"/>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548" name="Google Shape;548;p74"/>
          <p:cNvSpPr/>
          <p:nvPr>
            <p:ph idx="2" type="pic"/>
          </p:nvPr>
        </p:nvSpPr>
        <p:spPr>
          <a:xfrm>
            <a:off x="4811370" y="928364"/>
            <a:ext cx="4561200" cy="2961300"/>
          </a:xfrm>
          <a:prstGeom prst="rect">
            <a:avLst/>
          </a:prstGeom>
          <a:solidFill>
            <a:schemeClr val="accent5"/>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Dark)" showMasterSp="0">
  <p:cSld name="Title 4 (Dark)">
    <p:spTree>
      <p:nvGrpSpPr>
        <p:cNvPr id="63" name="Shape 63"/>
        <p:cNvGrpSpPr/>
        <p:nvPr/>
      </p:nvGrpSpPr>
      <p:grpSpPr>
        <a:xfrm>
          <a:off x="0" y="0"/>
          <a:ext cx="0" cy="0"/>
          <a:chOff x="0" y="0"/>
          <a:chExt cx="0" cy="0"/>
        </a:xfrm>
      </p:grpSpPr>
      <p:sp>
        <p:nvSpPr>
          <p:cNvPr id="64" name="Google Shape;64;p9"/>
          <p:cNvSpPr/>
          <p:nvPr/>
        </p:nvSpPr>
        <p:spPr>
          <a:xfrm>
            <a:off x="-1"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65" name="Google Shape;65;p9"/>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66" name="Google Shape;66;p9"/>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9"/>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68" name="Google Shape;68;p9"/>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69" name="Google Shape;69;p9"/>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70" name="Google Shape;70;p9"/>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5 (Bright)" showMasterSp="0">
  <p:cSld name="Title 5 (Bright)">
    <p:spTree>
      <p:nvGrpSpPr>
        <p:cNvPr id="7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73" name="Google Shape;73;p10"/>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10"/>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75" name="Google Shape;75;p10"/>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76" name="Google Shape;76;p10"/>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77" name="Google Shape;77;p10"/>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3.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slideLayout" Target="../slideLayouts/slideLayout62.xml"/><Relationship Id="rId25" Type="http://schemas.openxmlformats.org/officeDocument/2006/relationships/slideLayout" Target="../slideLayouts/slideLayout61.xml"/><Relationship Id="rId28" Type="http://schemas.openxmlformats.org/officeDocument/2006/relationships/slideLayout" Target="../slideLayouts/slideLayout64.xml"/><Relationship Id="rId27" Type="http://schemas.openxmlformats.org/officeDocument/2006/relationships/slideLayout" Target="../slideLayouts/slideLayout63.xml"/><Relationship Id="rId5" Type="http://schemas.openxmlformats.org/officeDocument/2006/relationships/slideLayout" Target="../slideLayouts/slideLayout41.xml"/><Relationship Id="rId6" Type="http://schemas.openxmlformats.org/officeDocument/2006/relationships/slideLayout" Target="../slideLayouts/slideLayout42.xml"/><Relationship Id="rId29" Type="http://schemas.openxmlformats.org/officeDocument/2006/relationships/slideLayout" Target="../slideLayouts/slideLayout65.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1" Type="http://schemas.openxmlformats.org/officeDocument/2006/relationships/slideLayout" Target="../slideLayouts/slideLayout67.xml"/><Relationship Id="rId30" Type="http://schemas.openxmlformats.org/officeDocument/2006/relationships/slideLayout" Target="../slideLayouts/slideLayout66.xml"/><Relationship Id="rId11" Type="http://schemas.openxmlformats.org/officeDocument/2006/relationships/slideLayout" Target="../slideLayouts/slideLayout47.xml"/><Relationship Id="rId33" Type="http://schemas.openxmlformats.org/officeDocument/2006/relationships/slideLayout" Target="../slideLayouts/slideLayout69.xml"/><Relationship Id="rId10" Type="http://schemas.openxmlformats.org/officeDocument/2006/relationships/slideLayout" Target="../slideLayouts/slideLayout46.xml"/><Relationship Id="rId32" Type="http://schemas.openxmlformats.org/officeDocument/2006/relationships/slideLayout" Target="../slideLayouts/slideLayout68.xml"/><Relationship Id="rId13" Type="http://schemas.openxmlformats.org/officeDocument/2006/relationships/slideLayout" Target="../slideLayouts/slideLayout49.xml"/><Relationship Id="rId35" Type="http://schemas.openxmlformats.org/officeDocument/2006/relationships/slideLayout" Target="../slideLayouts/slideLayout71.xml"/><Relationship Id="rId12" Type="http://schemas.openxmlformats.org/officeDocument/2006/relationships/slideLayout" Target="../slideLayouts/slideLayout48.xml"/><Relationship Id="rId34" Type="http://schemas.openxmlformats.org/officeDocument/2006/relationships/slideLayout" Target="../slideLayouts/slideLayout70.xml"/><Relationship Id="rId15" Type="http://schemas.openxmlformats.org/officeDocument/2006/relationships/slideLayout" Target="../slideLayouts/slideLayout51.xml"/><Relationship Id="rId37" Type="http://schemas.openxmlformats.org/officeDocument/2006/relationships/theme" Target="../theme/theme1.xml"/><Relationship Id="rId14" Type="http://schemas.openxmlformats.org/officeDocument/2006/relationships/slideLayout" Target="../slideLayouts/slideLayout50.xml"/><Relationship Id="rId36" Type="http://schemas.openxmlformats.org/officeDocument/2006/relationships/slideLayout" Target="../slideLayouts/slideLayout72.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Overpass"/>
              <a:buNone/>
              <a:defRPr b="0" i="0" sz="3300" u="none" cap="none" strike="noStrike">
                <a:solidFill>
                  <a:schemeClr val="dk1"/>
                </a:solidFill>
                <a:latin typeface="Overpass"/>
                <a:ea typeface="Overpass"/>
                <a:cs typeface="Overpass"/>
                <a:sym typeface="Overpas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Overpass"/>
                <a:ea typeface="Overpass"/>
                <a:cs typeface="Overpass"/>
                <a:sym typeface="Overpas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Overpass"/>
                <a:ea typeface="Overpass"/>
                <a:cs typeface="Overpass"/>
                <a:sym typeface="Overpas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Overpass"/>
                <a:ea typeface="Overpass"/>
                <a:cs typeface="Overpass"/>
                <a:sym typeface="Overpas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verpass"/>
                <a:ea typeface="Overpass"/>
                <a:cs typeface="Overpass"/>
                <a:sym typeface="Overpas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verpass"/>
                <a:ea typeface="Overpass"/>
                <a:cs typeface="Overpass"/>
                <a:sym typeface="Overpas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A9E9E"/>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A9E9E"/>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7" name="Shape 277"/>
        <p:cNvGrpSpPr/>
        <p:nvPr/>
      </p:nvGrpSpPr>
      <p:grpSpPr>
        <a:xfrm>
          <a:off x="0" y="0"/>
          <a:ext cx="0" cy="0"/>
          <a:chOff x="0" y="0"/>
          <a:chExt cx="0" cy="0"/>
        </a:xfrm>
      </p:grpSpPr>
      <p:sp>
        <p:nvSpPr>
          <p:cNvPr id="278" name="Google Shape;278;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Overpass"/>
              <a:buNone/>
              <a:defRPr b="0" i="0" sz="3300" u="none" cap="none" strike="noStrike">
                <a:solidFill>
                  <a:schemeClr val="dk1"/>
                </a:solidFill>
                <a:latin typeface="Overpass"/>
                <a:ea typeface="Overpass"/>
                <a:cs typeface="Overpass"/>
                <a:sym typeface="Overpas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9" name="Google Shape;279;p3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Overpass"/>
                <a:ea typeface="Overpass"/>
                <a:cs typeface="Overpass"/>
                <a:sym typeface="Overpas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Overpass"/>
                <a:ea typeface="Overpass"/>
                <a:cs typeface="Overpass"/>
                <a:sym typeface="Overpas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Overpass"/>
                <a:ea typeface="Overpass"/>
                <a:cs typeface="Overpass"/>
                <a:sym typeface="Overpas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verpass"/>
                <a:ea typeface="Overpass"/>
                <a:cs typeface="Overpass"/>
                <a:sym typeface="Overpas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verpass"/>
                <a:ea typeface="Overpass"/>
                <a:cs typeface="Overpass"/>
                <a:sym typeface="Overpas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9pPr>
          </a:lstStyle>
          <a:p/>
        </p:txBody>
      </p:sp>
      <p:sp>
        <p:nvSpPr>
          <p:cNvPr id="280" name="Google Shape;280;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A9E9E"/>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9pPr>
          </a:lstStyle>
          <a:p/>
        </p:txBody>
      </p:sp>
      <p:sp>
        <p:nvSpPr>
          <p:cNvPr id="281" name="Google Shape;281;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A9E9E"/>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9pPr>
          </a:lstStyle>
          <a:p/>
        </p:txBody>
      </p:sp>
      <p:sp>
        <p:nvSpPr>
          <p:cNvPr id="282" name="Google Shape;282;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hyperlink" Target="mailto:JRabe@IriusRisk.com" TargetMode="External"/><Relationship Id="rId4" Type="http://schemas.openxmlformats.org/officeDocument/2006/relationships/image" Target="../media/image43.png"/><Relationship Id="rId5" Type="http://schemas.openxmlformats.org/officeDocument/2006/relationships/image" Target="../media/image37.png"/><Relationship Id="rId6"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4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5"/>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b="0" lang="en-US" sz="2300"/>
              <a:t>Identifying Threat Modeling Limitations</a:t>
            </a:r>
            <a:endParaRPr sz="4100"/>
          </a:p>
        </p:txBody>
      </p:sp>
      <p:pic>
        <p:nvPicPr>
          <p:cNvPr id="554" name="Google Shape;554;p75"/>
          <p:cNvPicPr preferRelativeResize="0"/>
          <p:nvPr/>
        </p:nvPicPr>
        <p:blipFill>
          <a:blip r:embed="rId3">
            <a:alphaModFix/>
          </a:blip>
          <a:stretch>
            <a:fillRect/>
          </a:stretch>
        </p:blipFill>
        <p:spPr>
          <a:xfrm>
            <a:off x="3272851" y="2738473"/>
            <a:ext cx="1607148" cy="762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4"/>
          <p:cNvSpPr txBox="1"/>
          <p:nvPr>
            <p:ph type="ctrTitle"/>
          </p:nvPr>
        </p:nvSpPr>
        <p:spPr>
          <a:xfrm>
            <a:off x="794441" y="675565"/>
            <a:ext cx="6423600" cy="228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lang="en-US" sz="2020"/>
              <a:t>Best Practices in Threat Modeling</a:t>
            </a:r>
            <a:endParaRPr sz="2020"/>
          </a:p>
        </p:txBody>
      </p:sp>
      <p:sp>
        <p:nvSpPr>
          <p:cNvPr id="626" name="Google Shape;626;p84"/>
          <p:cNvSpPr txBox="1"/>
          <p:nvPr>
            <p:ph idx="1" type="body"/>
          </p:nvPr>
        </p:nvSpPr>
        <p:spPr>
          <a:xfrm>
            <a:off x="794450" y="1035400"/>
            <a:ext cx="7705200" cy="3404400"/>
          </a:xfrm>
          <a:prstGeom prst="rect">
            <a:avLst/>
          </a:prstGeom>
        </p:spPr>
        <p:txBody>
          <a:bodyPr anchorCtr="0" anchor="t" bIns="34275" lIns="68575" spcFirstLastPara="1" rIns="68575" wrap="square" tIns="34275">
            <a:noAutofit/>
          </a:bodyPr>
          <a:lstStyle/>
          <a:p>
            <a:pPr indent="0" lvl="0" marL="457200" rtl="0" algn="l">
              <a:lnSpc>
                <a:spcPct val="150000"/>
              </a:lnSpc>
              <a:spcBef>
                <a:spcPts val="800"/>
              </a:spcBef>
              <a:spcAft>
                <a:spcPts val="0"/>
              </a:spcAft>
              <a:buNone/>
            </a:pPr>
            <a:r>
              <a:t/>
            </a:r>
            <a:endParaRPr sz="1900"/>
          </a:p>
          <a:p>
            <a:pPr indent="-349250" lvl="0" marL="457200" rtl="0" algn="l">
              <a:lnSpc>
                <a:spcPct val="150000"/>
              </a:lnSpc>
              <a:spcBef>
                <a:spcPts val="800"/>
              </a:spcBef>
              <a:spcAft>
                <a:spcPts val="0"/>
              </a:spcAft>
              <a:buSzPts val="1900"/>
              <a:buAutoNum type="arabicPeriod"/>
            </a:pPr>
            <a:r>
              <a:rPr lang="en-US" sz="1900"/>
              <a:t>Process Focused (Defined, Measured, Analyzed, Improved, Sustained)</a:t>
            </a:r>
            <a:endParaRPr sz="1900"/>
          </a:p>
          <a:p>
            <a:pPr indent="-349250" lvl="0" marL="457200" rtl="0" algn="l">
              <a:lnSpc>
                <a:spcPct val="150000"/>
              </a:lnSpc>
              <a:spcBef>
                <a:spcPts val="0"/>
              </a:spcBef>
              <a:spcAft>
                <a:spcPts val="0"/>
              </a:spcAft>
              <a:buSzPts val="1900"/>
              <a:buAutoNum type="arabicPeriod"/>
            </a:pPr>
            <a:r>
              <a:rPr lang="en-US" sz="1900"/>
              <a:t>Value Aligned</a:t>
            </a:r>
            <a:endParaRPr sz="1900"/>
          </a:p>
          <a:p>
            <a:pPr indent="-349250" lvl="0" marL="457200" rtl="0" algn="l">
              <a:lnSpc>
                <a:spcPct val="150000"/>
              </a:lnSpc>
              <a:spcBef>
                <a:spcPts val="0"/>
              </a:spcBef>
              <a:spcAft>
                <a:spcPts val="0"/>
              </a:spcAft>
              <a:buSzPts val="1900"/>
              <a:buAutoNum type="arabicPeriod"/>
            </a:pPr>
            <a:r>
              <a:rPr lang="en-US" sz="1900"/>
              <a:t>Building better security champions (scale people and knowledge)</a:t>
            </a:r>
            <a:endParaRPr sz="1900"/>
          </a:p>
          <a:p>
            <a:pPr indent="-349250" lvl="0" marL="457200" rtl="0" algn="l">
              <a:lnSpc>
                <a:spcPct val="150000"/>
              </a:lnSpc>
              <a:spcBef>
                <a:spcPts val="0"/>
              </a:spcBef>
              <a:spcAft>
                <a:spcPts val="0"/>
              </a:spcAft>
              <a:buSzPts val="1900"/>
              <a:buAutoNum type="arabicPeriod"/>
            </a:pPr>
            <a:r>
              <a:rPr lang="en-US" sz="1900"/>
              <a:t>Flexible and Extensible Tools (scale and sustain process)</a:t>
            </a:r>
            <a:endParaRPr sz="1900"/>
          </a:p>
          <a:p>
            <a:pPr indent="-349250" lvl="0" marL="457200" rtl="0" algn="l">
              <a:lnSpc>
                <a:spcPct val="150000"/>
              </a:lnSpc>
              <a:spcBef>
                <a:spcPts val="0"/>
              </a:spcBef>
              <a:spcAft>
                <a:spcPts val="0"/>
              </a:spcAft>
              <a:buSzPts val="1900"/>
              <a:buAutoNum type="arabicPeriod"/>
            </a:pPr>
            <a:r>
              <a:rPr lang="en-US" sz="1900"/>
              <a:t>Judicious limit of scope while threat modeling</a:t>
            </a:r>
            <a:endParaRPr sz="1900"/>
          </a:p>
          <a:p>
            <a:pPr indent="-349250" lvl="0" marL="457200" rtl="0" algn="l">
              <a:lnSpc>
                <a:spcPct val="150000"/>
              </a:lnSpc>
              <a:spcBef>
                <a:spcPts val="0"/>
              </a:spcBef>
              <a:spcAft>
                <a:spcPts val="0"/>
              </a:spcAft>
              <a:buSzPts val="1900"/>
              <a:buAutoNum type="arabicPeriod"/>
            </a:pPr>
            <a:r>
              <a:rPr lang="en-US" sz="1900"/>
              <a:t>Iterate, iterate, iterate</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5"/>
          <p:cNvSpPr txBox="1"/>
          <p:nvPr>
            <p:ph type="ctrTitle"/>
          </p:nvPr>
        </p:nvSpPr>
        <p:spPr>
          <a:xfrm>
            <a:off x="794441" y="675565"/>
            <a:ext cx="6423600" cy="2283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rgbClr val="FFFFFF"/>
              </a:buClr>
              <a:buSzPct val="100000"/>
              <a:buFont typeface="Overpass"/>
              <a:buNone/>
            </a:pPr>
            <a:r>
              <a:rPr lang="en-US"/>
              <a:t>The Future of Threat Modeling</a:t>
            </a:r>
            <a:endParaRPr/>
          </a:p>
        </p:txBody>
      </p:sp>
      <p:sp>
        <p:nvSpPr>
          <p:cNvPr id="632" name="Google Shape;632;p85"/>
          <p:cNvSpPr/>
          <p:nvPr/>
        </p:nvSpPr>
        <p:spPr>
          <a:xfrm>
            <a:off x="4722790" y="2143088"/>
            <a:ext cx="1371600" cy="13716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3.</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What are we going to do about it?</a:t>
            </a:r>
            <a:endParaRPr b="1" i="0" sz="1200" u="none" cap="none" strike="noStrike">
              <a:solidFill>
                <a:srgbClr val="FFFFFF"/>
              </a:solidFill>
              <a:latin typeface="Overpass"/>
              <a:ea typeface="Overpass"/>
              <a:cs typeface="Overpass"/>
              <a:sym typeface="Overpass"/>
            </a:endParaRPr>
          </a:p>
        </p:txBody>
      </p:sp>
      <p:sp>
        <p:nvSpPr>
          <p:cNvPr id="633" name="Google Shape;633;p85"/>
          <p:cNvSpPr/>
          <p:nvPr/>
        </p:nvSpPr>
        <p:spPr>
          <a:xfrm>
            <a:off x="6692330" y="2143088"/>
            <a:ext cx="1371600" cy="13716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4.</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Did we do a good job?</a:t>
            </a:r>
            <a:endParaRPr b="1" i="0" sz="1200" u="none" cap="none" strike="noStrike">
              <a:solidFill>
                <a:srgbClr val="FFFFFF"/>
              </a:solidFill>
              <a:latin typeface="Overpass"/>
              <a:ea typeface="Overpass"/>
              <a:cs typeface="Overpass"/>
              <a:sym typeface="Overpass"/>
            </a:endParaRPr>
          </a:p>
        </p:txBody>
      </p:sp>
      <p:sp>
        <p:nvSpPr>
          <p:cNvPr id="634" name="Google Shape;634;p85"/>
          <p:cNvSpPr/>
          <p:nvPr/>
        </p:nvSpPr>
        <p:spPr>
          <a:xfrm>
            <a:off x="2732453" y="2143088"/>
            <a:ext cx="1371600" cy="13716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2.</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What can go wrong?</a:t>
            </a:r>
            <a:endParaRPr b="1" i="0" sz="1200" u="none" cap="none" strike="noStrike">
              <a:solidFill>
                <a:srgbClr val="FFFFFF"/>
              </a:solidFill>
              <a:latin typeface="Overpass"/>
              <a:ea typeface="Overpass"/>
              <a:cs typeface="Overpass"/>
              <a:sym typeface="Overpass"/>
            </a:endParaRPr>
          </a:p>
        </p:txBody>
      </p:sp>
      <p:sp>
        <p:nvSpPr>
          <p:cNvPr id="635" name="Google Shape;635;p85"/>
          <p:cNvSpPr/>
          <p:nvPr/>
        </p:nvSpPr>
        <p:spPr>
          <a:xfrm>
            <a:off x="823865" y="2143088"/>
            <a:ext cx="1371600" cy="13716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1.</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What are we building?</a:t>
            </a:r>
            <a:endParaRPr b="1" i="0" sz="1200" u="none" cap="none" strike="noStrike">
              <a:solidFill>
                <a:srgbClr val="FFFFFF"/>
              </a:solidFill>
              <a:latin typeface="Overpass"/>
              <a:ea typeface="Overpass"/>
              <a:cs typeface="Overpass"/>
              <a:sym typeface="Overpass"/>
            </a:endParaRPr>
          </a:p>
        </p:txBody>
      </p:sp>
      <p:sp>
        <p:nvSpPr>
          <p:cNvPr id="636" name="Google Shape;636;p85"/>
          <p:cNvSpPr txBox="1"/>
          <p:nvPr/>
        </p:nvSpPr>
        <p:spPr>
          <a:xfrm>
            <a:off x="608350" y="3738975"/>
            <a:ext cx="16524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1"/>
                </a:solidFill>
                <a:latin typeface="Overpass"/>
                <a:ea typeface="Overpass"/>
                <a:cs typeface="Overpass"/>
                <a:sym typeface="Overpass"/>
              </a:rPr>
              <a:t>Inferred </a:t>
            </a:r>
            <a:r>
              <a:rPr lang="en-US">
                <a:solidFill>
                  <a:schemeClr val="accent1"/>
                </a:solidFill>
                <a:latin typeface="Overpass"/>
                <a:ea typeface="Overpass"/>
                <a:cs typeface="Overpass"/>
                <a:sym typeface="Overpass"/>
              </a:rPr>
              <a:t>Deconstruction</a:t>
            </a:r>
            <a:endParaRPr>
              <a:solidFill>
                <a:schemeClr val="accent1"/>
              </a:solidFill>
              <a:latin typeface="Overpass"/>
              <a:ea typeface="Overpass"/>
              <a:cs typeface="Overpass"/>
              <a:sym typeface="Overpass"/>
            </a:endParaRPr>
          </a:p>
        </p:txBody>
      </p:sp>
      <p:sp>
        <p:nvSpPr>
          <p:cNvPr id="637" name="Google Shape;637;p85"/>
          <p:cNvSpPr txBox="1"/>
          <p:nvPr/>
        </p:nvSpPr>
        <p:spPr>
          <a:xfrm>
            <a:off x="2592050" y="3866350"/>
            <a:ext cx="3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1"/>
                </a:solidFill>
                <a:latin typeface="Overpass"/>
                <a:ea typeface="Overpass"/>
                <a:cs typeface="Overpass"/>
                <a:sym typeface="Overpass"/>
              </a:rPr>
              <a:t>Machine Learning </a:t>
            </a:r>
            <a:endParaRPr>
              <a:solidFill>
                <a:schemeClr val="accent1"/>
              </a:solidFill>
              <a:latin typeface="Overpass"/>
              <a:ea typeface="Overpass"/>
              <a:cs typeface="Overpass"/>
              <a:sym typeface="Overpass"/>
            </a:endParaRPr>
          </a:p>
        </p:txBody>
      </p:sp>
      <p:sp>
        <p:nvSpPr>
          <p:cNvPr id="638" name="Google Shape;638;p85"/>
          <p:cNvSpPr txBox="1"/>
          <p:nvPr/>
        </p:nvSpPr>
        <p:spPr>
          <a:xfrm>
            <a:off x="6551925" y="3866350"/>
            <a:ext cx="1652400" cy="1046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1"/>
                </a:solidFill>
                <a:latin typeface="Overpass"/>
                <a:ea typeface="Overpass"/>
                <a:cs typeface="Overpass"/>
                <a:sym typeface="Overpass"/>
              </a:rPr>
              <a:t>Improvement/Data Set Growth &amp; Reporting Requirements</a:t>
            </a:r>
            <a:endParaRPr>
              <a:solidFill>
                <a:schemeClr val="accent1"/>
              </a:solidFill>
              <a:latin typeface="Overpass"/>
              <a:ea typeface="Overpass"/>
              <a:cs typeface="Overpass"/>
              <a:sym typeface="Overpass"/>
            </a:endParaRPr>
          </a:p>
        </p:txBody>
      </p:sp>
      <p:cxnSp>
        <p:nvCxnSpPr>
          <p:cNvPr id="639" name="Google Shape;639;p85"/>
          <p:cNvCxnSpPr>
            <a:stCxn id="633" idx="0"/>
            <a:endCxn id="635" idx="0"/>
          </p:cNvCxnSpPr>
          <p:nvPr/>
        </p:nvCxnSpPr>
        <p:spPr>
          <a:xfrm rot="5400000">
            <a:off x="4443530" y="-790912"/>
            <a:ext cx="600" cy="5868600"/>
          </a:xfrm>
          <a:prstGeom prst="bentConnector3">
            <a:avLst>
              <a:gd fmla="val -142922958" name="adj1"/>
            </a:avLst>
          </a:prstGeom>
          <a:noFill/>
          <a:ln cap="flat" cmpd="sng" w="9525">
            <a:solidFill>
              <a:schemeClr val="dk2"/>
            </a:solidFill>
            <a:prstDash val="solid"/>
            <a:round/>
            <a:headEnd len="med" w="med" type="none"/>
            <a:tailEnd len="med" w="med" type="stealth"/>
          </a:ln>
        </p:spPr>
      </p:cxnSp>
      <p:sp>
        <p:nvSpPr>
          <p:cNvPr id="640" name="Google Shape;640;p85"/>
          <p:cNvSpPr txBox="1"/>
          <p:nvPr/>
        </p:nvSpPr>
        <p:spPr>
          <a:xfrm>
            <a:off x="3543650" y="1233600"/>
            <a:ext cx="1652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solidFill>
                  <a:schemeClr val="accent1"/>
                </a:solidFill>
                <a:latin typeface="Overpass"/>
                <a:ea typeface="Overpass"/>
                <a:cs typeface="Overpass"/>
                <a:sym typeface="Overpass"/>
              </a:rPr>
              <a:t>Improves new structure</a:t>
            </a:r>
            <a:endParaRPr sz="1100">
              <a:solidFill>
                <a:schemeClr val="accent1"/>
              </a:solidFill>
              <a:latin typeface="Overpass"/>
              <a:ea typeface="Overpass"/>
              <a:cs typeface="Overpass"/>
              <a:sym typeface="Overpass"/>
            </a:endParaRPr>
          </a:p>
        </p:txBody>
      </p:sp>
      <p:cxnSp>
        <p:nvCxnSpPr>
          <p:cNvPr id="641" name="Google Shape;641;p85"/>
          <p:cNvCxnSpPr>
            <a:stCxn id="635" idx="6"/>
            <a:endCxn id="634" idx="2"/>
          </p:cNvCxnSpPr>
          <p:nvPr/>
        </p:nvCxnSpPr>
        <p:spPr>
          <a:xfrm>
            <a:off x="2195465" y="2828888"/>
            <a:ext cx="537000" cy="0"/>
          </a:xfrm>
          <a:prstGeom prst="straightConnector1">
            <a:avLst/>
          </a:prstGeom>
          <a:noFill/>
          <a:ln cap="flat" cmpd="sng" w="9525">
            <a:solidFill>
              <a:schemeClr val="dk2"/>
            </a:solidFill>
            <a:prstDash val="solid"/>
            <a:round/>
            <a:headEnd len="med" w="med" type="none"/>
            <a:tailEnd len="med" w="med" type="triangle"/>
          </a:ln>
        </p:spPr>
      </p:cxnSp>
      <p:cxnSp>
        <p:nvCxnSpPr>
          <p:cNvPr id="642" name="Google Shape;642;p85"/>
          <p:cNvCxnSpPr>
            <a:stCxn id="634" idx="6"/>
            <a:endCxn id="632" idx="2"/>
          </p:cNvCxnSpPr>
          <p:nvPr/>
        </p:nvCxnSpPr>
        <p:spPr>
          <a:xfrm>
            <a:off x="4104053" y="2828888"/>
            <a:ext cx="618600" cy="0"/>
          </a:xfrm>
          <a:prstGeom prst="straightConnector1">
            <a:avLst/>
          </a:prstGeom>
          <a:noFill/>
          <a:ln cap="flat" cmpd="sng" w="9525">
            <a:solidFill>
              <a:schemeClr val="dk2"/>
            </a:solidFill>
            <a:prstDash val="solid"/>
            <a:round/>
            <a:headEnd len="med" w="med" type="none"/>
            <a:tailEnd len="med" w="med" type="triangle"/>
          </a:ln>
        </p:spPr>
      </p:cxnSp>
      <p:cxnSp>
        <p:nvCxnSpPr>
          <p:cNvPr id="643" name="Google Shape;643;p85"/>
          <p:cNvCxnSpPr>
            <a:stCxn id="632" idx="6"/>
            <a:endCxn id="633" idx="2"/>
          </p:cNvCxnSpPr>
          <p:nvPr/>
        </p:nvCxnSpPr>
        <p:spPr>
          <a:xfrm>
            <a:off x="6094390" y="2828888"/>
            <a:ext cx="597900" cy="0"/>
          </a:xfrm>
          <a:prstGeom prst="straightConnector1">
            <a:avLst/>
          </a:prstGeom>
          <a:noFill/>
          <a:ln cap="flat" cmpd="sng" w="9525">
            <a:solidFill>
              <a:schemeClr val="dk2"/>
            </a:solidFill>
            <a:prstDash val="solid"/>
            <a:round/>
            <a:headEnd len="med" w="med" type="none"/>
            <a:tailEnd len="med" w="med" type="triangle"/>
          </a:ln>
        </p:spPr>
      </p:cxnSp>
      <p:sp>
        <p:nvSpPr>
          <p:cNvPr id="644" name="Google Shape;644;p85"/>
          <p:cNvSpPr txBox="1"/>
          <p:nvPr/>
        </p:nvSpPr>
        <p:spPr>
          <a:xfrm>
            <a:off x="1960950" y="1587600"/>
            <a:ext cx="4911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1"/>
                </a:solidFill>
                <a:latin typeface="Overpass"/>
                <a:ea typeface="Overpass"/>
                <a:cs typeface="Overpass"/>
                <a:sym typeface="Overpass"/>
              </a:rPr>
              <a:t>SL - Data Sets - OWASP, MITRE, CVE, CVSS, CWE, OSINT…</a:t>
            </a:r>
            <a:endParaRPr>
              <a:solidFill>
                <a:schemeClr val="accent1"/>
              </a:solidFill>
              <a:latin typeface="Overpass"/>
              <a:ea typeface="Overpass"/>
              <a:cs typeface="Overpass"/>
              <a:sym typeface="Overpass"/>
            </a:endParaRPr>
          </a:p>
        </p:txBody>
      </p:sp>
      <p:sp>
        <p:nvSpPr>
          <p:cNvPr id="645" name="Google Shape;645;p85"/>
          <p:cNvSpPr txBox="1"/>
          <p:nvPr/>
        </p:nvSpPr>
        <p:spPr>
          <a:xfrm>
            <a:off x="5007525" y="787125"/>
            <a:ext cx="3279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1"/>
                </a:solidFill>
                <a:latin typeface="Overpass"/>
                <a:ea typeface="Overpass"/>
                <a:cs typeface="Overpass"/>
                <a:sym typeface="Overpass"/>
              </a:rPr>
              <a:t>UL/SL - Trends/Patterns</a:t>
            </a:r>
            <a:endParaRPr>
              <a:solidFill>
                <a:schemeClr val="accent1"/>
              </a:solidFill>
              <a:latin typeface="Overpass"/>
              <a:ea typeface="Overpass"/>
              <a:cs typeface="Overpass"/>
              <a:sym typeface="Overpass"/>
            </a:endParaRPr>
          </a:p>
        </p:txBody>
      </p:sp>
      <p:cxnSp>
        <p:nvCxnSpPr>
          <p:cNvPr id="646" name="Google Shape;646;p85"/>
          <p:cNvCxnSpPr>
            <a:stCxn id="644" idx="2"/>
            <a:endCxn id="634" idx="7"/>
          </p:cNvCxnSpPr>
          <p:nvPr/>
        </p:nvCxnSpPr>
        <p:spPr>
          <a:xfrm flipH="1">
            <a:off x="3903300" y="1987800"/>
            <a:ext cx="513600" cy="356100"/>
          </a:xfrm>
          <a:prstGeom prst="straightConnector1">
            <a:avLst/>
          </a:prstGeom>
          <a:noFill/>
          <a:ln cap="flat" cmpd="sng" w="9525">
            <a:solidFill>
              <a:schemeClr val="dk2"/>
            </a:solidFill>
            <a:prstDash val="solid"/>
            <a:round/>
            <a:headEnd len="med" w="med" type="none"/>
            <a:tailEnd len="med" w="med" type="triangle"/>
          </a:ln>
        </p:spPr>
      </p:cxnSp>
      <p:cxnSp>
        <p:nvCxnSpPr>
          <p:cNvPr id="647" name="Google Shape;647;p85"/>
          <p:cNvCxnSpPr>
            <a:endCxn id="632" idx="7"/>
          </p:cNvCxnSpPr>
          <p:nvPr/>
        </p:nvCxnSpPr>
        <p:spPr>
          <a:xfrm flipH="1">
            <a:off x="5893524" y="1949154"/>
            <a:ext cx="510600" cy="394800"/>
          </a:xfrm>
          <a:prstGeom prst="straightConnector1">
            <a:avLst/>
          </a:prstGeom>
          <a:noFill/>
          <a:ln cap="flat" cmpd="sng" w="9525">
            <a:solidFill>
              <a:schemeClr val="dk2"/>
            </a:solidFill>
            <a:prstDash val="solid"/>
            <a:round/>
            <a:headEnd len="med" w="med" type="none"/>
            <a:tailEnd len="med" w="med" type="triangle"/>
          </a:ln>
        </p:spPr>
      </p:cxnSp>
      <p:sp>
        <p:nvSpPr>
          <p:cNvPr id="648" name="Google Shape;648;p85"/>
          <p:cNvSpPr txBox="1"/>
          <p:nvPr/>
        </p:nvSpPr>
        <p:spPr>
          <a:xfrm>
            <a:off x="608450" y="4357800"/>
            <a:ext cx="16524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1"/>
                </a:solidFill>
                <a:latin typeface="Overpass"/>
                <a:ea typeface="Overpass"/>
                <a:cs typeface="Overpass"/>
                <a:sym typeface="Overpass"/>
              </a:rPr>
              <a:t>PCI, GDPR, CCPA, HIPAA, FEDRAMP</a:t>
            </a:r>
            <a:endParaRPr>
              <a:solidFill>
                <a:schemeClr val="accent1"/>
              </a:solidFill>
              <a:latin typeface="Overpass"/>
              <a:ea typeface="Overpass"/>
              <a:cs typeface="Overpass"/>
              <a:sym typeface="Overpas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86"/>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7"/>
          <p:cNvSpPr txBox="1"/>
          <p:nvPr>
            <p:ph type="ctrTitle"/>
          </p:nvPr>
        </p:nvSpPr>
        <p:spPr>
          <a:xfrm>
            <a:off x="4887005" y="1416792"/>
            <a:ext cx="35940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THE END</a:t>
            </a:r>
            <a:endParaRPr/>
          </a:p>
        </p:txBody>
      </p:sp>
      <p:sp>
        <p:nvSpPr>
          <p:cNvPr id="659" name="Google Shape;659;p87"/>
          <p:cNvSpPr txBox="1"/>
          <p:nvPr>
            <p:ph idx="1" type="body"/>
          </p:nvPr>
        </p:nvSpPr>
        <p:spPr>
          <a:xfrm>
            <a:off x="5264204" y="2122989"/>
            <a:ext cx="3597900" cy="2011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u="sng">
                <a:solidFill>
                  <a:schemeClr val="hlink"/>
                </a:solidFill>
                <a:hlinkClick r:id="rId3"/>
              </a:rPr>
              <a:t>JRabe@IriusRisk.com</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US"/>
              <a:t>linkedin.com/in/jrabe3</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US"/>
              <a:t>ThreatModelingConnect.com</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660" name="Google Shape;660;p87"/>
          <p:cNvPicPr preferRelativeResize="0"/>
          <p:nvPr/>
        </p:nvPicPr>
        <p:blipFill>
          <a:blip r:embed="rId4">
            <a:alphaModFix/>
          </a:blip>
          <a:stretch>
            <a:fillRect/>
          </a:stretch>
        </p:blipFill>
        <p:spPr>
          <a:xfrm>
            <a:off x="4823625" y="2046800"/>
            <a:ext cx="396626" cy="396626"/>
          </a:xfrm>
          <a:prstGeom prst="rect">
            <a:avLst/>
          </a:prstGeom>
          <a:noFill/>
          <a:ln>
            <a:noFill/>
          </a:ln>
        </p:spPr>
      </p:pic>
      <p:pic>
        <p:nvPicPr>
          <p:cNvPr id="661" name="Google Shape;661;p87"/>
          <p:cNvPicPr preferRelativeResize="0"/>
          <p:nvPr/>
        </p:nvPicPr>
        <p:blipFill>
          <a:blip r:embed="rId5">
            <a:alphaModFix/>
          </a:blip>
          <a:stretch>
            <a:fillRect/>
          </a:stretch>
        </p:blipFill>
        <p:spPr>
          <a:xfrm>
            <a:off x="4849812" y="2590625"/>
            <a:ext cx="344250" cy="344250"/>
          </a:xfrm>
          <a:prstGeom prst="rect">
            <a:avLst/>
          </a:prstGeom>
          <a:noFill/>
          <a:ln>
            <a:noFill/>
          </a:ln>
          <a:effectLst>
            <a:outerShdw blurRad="57150" rotWithShape="0" algn="bl" dir="5400000" dist="19050">
              <a:srgbClr val="000000">
                <a:alpha val="50000"/>
              </a:srgbClr>
            </a:outerShdw>
          </a:effectLst>
        </p:spPr>
      </p:pic>
      <p:pic>
        <p:nvPicPr>
          <p:cNvPr id="662" name="Google Shape;662;p87"/>
          <p:cNvPicPr preferRelativeResize="0"/>
          <p:nvPr/>
        </p:nvPicPr>
        <p:blipFill>
          <a:blip r:embed="rId6">
            <a:alphaModFix/>
          </a:blip>
          <a:stretch>
            <a:fillRect/>
          </a:stretch>
        </p:blipFill>
        <p:spPr>
          <a:xfrm>
            <a:off x="4808488" y="3060625"/>
            <a:ext cx="426900" cy="426900"/>
          </a:xfrm>
          <a:prstGeom prst="ellipse">
            <a:avLst/>
          </a:prstGeom>
          <a:noFill/>
          <a:ln>
            <a:noFill/>
          </a:ln>
          <a:effectLst>
            <a:outerShdw blurRad="57150" rotWithShape="0" algn="bl">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6"/>
          <p:cNvSpPr txBox="1"/>
          <p:nvPr>
            <p:ph type="ctrTitle"/>
          </p:nvPr>
        </p:nvSpPr>
        <p:spPr>
          <a:xfrm>
            <a:off x="794441" y="1443008"/>
            <a:ext cx="78657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About me</a:t>
            </a:r>
            <a:endParaRPr/>
          </a:p>
        </p:txBody>
      </p:sp>
      <p:sp>
        <p:nvSpPr>
          <p:cNvPr id="560" name="Google Shape;560;p76"/>
          <p:cNvSpPr txBox="1"/>
          <p:nvPr>
            <p:ph idx="1" type="body"/>
          </p:nvPr>
        </p:nvSpPr>
        <p:spPr>
          <a:xfrm>
            <a:off x="385775" y="1951275"/>
            <a:ext cx="4648500" cy="2767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US" sz="1600"/>
              <a:t>S</a:t>
            </a:r>
            <a:r>
              <a:rPr lang="en-US" sz="1600"/>
              <a:t>r. Solutions Architect at IriusRisk</a:t>
            </a:r>
            <a:endParaRPr sz="1600"/>
          </a:p>
          <a:p>
            <a:pPr indent="0" lvl="0" marL="0" rtl="0" algn="l">
              <a:spcBef>
                <a:spcPts val="800"/>
              </a:spcBef>
              <a:spcAft>
                <a:spcPts val="0"/>
              </a:spcAft>
              <a:buNone/>
            </a:pPr>
            <a:r>
              <a:t/>
            </a:r>
            <a:endParaRPr sz="1600"/>
          </a:p>
          <a:p>
            <a:pPr indent="-330200" lvl="0" marL="457200" rtl="0" algn="l">
              <a:spcBef>
                <a:spcPts val="800"/>
              </a:spcBef>
              <a:spcAft>
                <a:spcPts val="0"/>
              </a:spcAft>
              <a:buSzPts val="1600"/>
              <a:buChar char="●"/>
            </a:pPr>
            <a:r>
              <a:rPr lang="en-US" sz="1600"/>
              <a:t>10 </a:t>
            </a:r>
            <a:r>
              <a:rPr lang="en-US" sz="1600"/>
              <a:t>years</a:t>
            </a:r>
            <a:r>
              <a:rPr lang="en-US" sz="1600"/>
              <a:t> in technology, security &amp; compliance consulting</a:t>
            </a:r>
            <a:endParaRPr sz="1600"/>
          </a:p>
          <a:p>
            <a:pPr indent="-330200" lvl="0" marL="457200" rtl="0" algn="l">
              <a:spcBef>
                <a:spcPts val="0"/>
              </a:spcBef>
              <a:spcAft>
                <a:spcPts val="0"/>
              </a:spcAft>
              <a:buSzPts val="1600"/>
              <a:buChar char="●"/>
            </a:pPr>
            <a:r>
              <a:rPr lang="en-US" sz="1600"/>
              <a:t>Husband &amp; Father</a:t>
            </a:r>
            <a:endParaRPr sz="1600"/>
          </a:p>
          <a:p>
            <a:pPr indent="-330200" lvl="0" marL="457200" rtl="0" algn="l">
              <a:spcBef>
                <a:spcPts val="0"/>
              </a:spcBef>
              <a:spcAft>
                <a:spcPts val="0"/>
              </a:spcAft>
              <a:buSzPts val="1600"/>
              <a:buChar char="●"/>
            </a:pPr>
            <a:r>
              <a:rPr lang="en-US" sz="1600"/>
              <a:t>Founding member at Threat Model Connect</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p:txBody>
      </p:sp>
      <p:pic>
        <p:nvPicPr>
          <p:cNvPr id="561" name="Google Shape;561;p76"/>
          <p:cNvPicPr preferRelativeResize="0"/>
          <p:nvPr/>
        </p:nvPicPr>
        <p:blipFill>
          <a:blip r:embed="rId3">
            <a:alphaModFix/>
          </a:blip>
          <a:stretch>
            <a:fillRect/>
          </a:stretch>
        </p:blipFill>
        <p:spPr>
          <a:xfrm>
            <a:off x="5300395" y="1271575"/>
            <a:ext cx="2391276" cy="3000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7"/>
          <p:cNvSpPr txBox="1"/>
          <p:nvPr>
            <p:ph type="ctrTitle"/>
          </p:nvPr>
        </p:nvSpPr>
        <p:spPr>
          <a:xfrm>
            <a:off x="4887005" y="1416792"/>
            <a:ext cx="35940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AGENDA</a:t>
            </a:r>
            <a:endParaRPr/>
          </a:p>
        </p:txBody>
      </p:sp>
      <p:sp>
        <p:nvSpPr>
          <p:cNvPr id="567" name="Google Shape;567;p77"/>
          <p:cNvSpPr txBox="1"/>
          <p:nvPr>
            <p:ph idx="1" type="body"/>
          </p:nvPr>
        </p:nvSpPr>
        <p:spPr>
          <a:xfrm>
            <a:off x="4461975" y="1894400"/>
            <a:ext cx="4326900" cy="2011200"/>
          </a:xfrm>
          <a:prstGeom prst="rect">
            <a:avLst/>
          </a:prstGeom>
        </p:spPr>
        <p:txBody>
          <a:bodyPr anchorCtr="0" anchor="t" bIns="34275" lIns="68575" spcFirstLastPara="1" rIns="68575" wrap="square" tIns="34275">
            <a:noAutofit/>
          </a:bodyPr>
          <a:lstStyle/>
          <a:p>
            <a:pPr indent="-336550" lvl="0" marL="457200" rtl="0" algn="l">
              <a:lnSpc>
                <a:spcPct val="200000"/>
              </a:lnSpc>
              <a:spcBef>
                <a:spcPts val="800"/>
              </a:spcBef>
              <a:spcAft>
                <a:spcPts val="0"/>
              </a:spcAft>
              <a:buSzPts val="1700"/>
              <a:buAutoNum type="arabicPeriod"/>
            </a:pPr>
            <a:r>
              <a:rPr lang="en-US" sz="1700"/>
              <a:t>Threat Modeling Value Chain Defined</a:t>
            </a:r>
            <a:endParaRPr sz="1700"/>
          </a:p>
          <a:p>
            <a:pPr indent="-336550" lvl="0" marL="457200" rtl="0" algn="l">
              <a:lnSpc>
                <a:spcPct val="200000"/>
              </a:lnSpc>
              <a:spcBef>
                <a:spcPts val="0"/>
              </a:spcBef>
              <a:spcAft>
                <a:spcPts val="0"/>
              </a:spcAft>
              <a:buSzPts val="1700"/>
              <a:buAutoNum type="arabicPeriod"/>
            </a:pPr>
            <a:r>
              <a:rPr lang="en-US" sz="1700"/>
              <a:t>Threat Modeling Limitations</a:t>
            </a:r>
            <a:endParaRPr sz="1700"/>
          </a:p>
          <a:p>
            <a:pPr indent="-336550" lvl="0" marL="457200" rtl="0" algn="l">
              <a:lnSpc>
                <a:spcPct val="200000"/>
              </a:lnSpc>
              <a:spcBef>
                <a:spcPts val="0"/>
              </a:spcBef>
              <a:spcAft>
                <a:spcPts val="0"/>
              </a:spcAft>
              <a:buSzPts val="1700"/>
              <a:buAutoNum type="arabicPeriod"/>
            </a:pPr>
            <a:r>
              <a:rPr lang="en-US" sz="1700"/>
              <a:t>Best Practices in Threat Modeling</a:t>
            </a:r>
            <a:endParaRPr sz="1700"/>
          </a:p>
          <a:p>
            <a:pPr indent="-336550" lvl="0" marL="457200" rtl="0" algn="l">
              <a:lnSpc>
                <a:spcPct val="200000"/>
              </a:lnSpc>
              <a:spcBef>
                <a:spcPts val="0"/>
              </a:spcBef>
              <a:spcAft>
                <a:spcPts val="0"/>
              </a:spcAft>
              <a:buSzPts val="1700"/>
              <a:buAutoNum type="arabicPeriod"/>
            </a:pPr>
            <a:r>
              <a:rPr lang="en-US" sz="1700"/>
              <a:t>The Future of Threat Modeling</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8"/>
          <p:cNvSpPr txBox="1"/>
          <p:nvPr>
            <p:ph type="ctrTitle"/>
          </p:nvPr>
        </p:nvSpPr>
        <p:spPr>
          <a:xfrm>
            <a:off x="794441" y="675565"/>
            <a:ext cx="6423600" cy="2283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rgbClr val="FFFFFF"/>
              </a:buClr>
              <a:buSzPct val="100000"/>
              <a:buFont typeface="Overpass"/>
              <a:buNone/>
            </a:pPr>
            <a:r>
              <a:rPr lang="en-US"/>
              <a:t>Identifying the Threat Model Value Chain</a:t>
            </a:r>
            <a:endParaRPr/>
          </a:p>
        </p:txBody>
      </p:sp>
      <p:sp>
        <p:nvSpPr>
          <p:cNvPr id="573" name="Google Shape;573;p78"/>
          <p:cNvSpPr/>
          <p:nvPr/>
        </p:nvSpPr>
        <p:spPr>
          <a:xfrm>
            <a:off x="4722790" y="2143088"/>
            <a:ext cx="1371600" cy="13716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3.</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What are we going to do about it?</a:t>
            </a:r>
            <a:endParaRPr b="1" i="0" sz="1200" u="none" cap="none" strike="noStrike">
              <a:solidFill>
                <a:srgbClr val="FFFFFF"/>
              </a:solidFill>
              <a:latin typeface="Overpass"/>
              <a:ea typeface="Overpass"/>
              <a:cs typeface="Overpass"/>
              <a:sym typeface="Overpass"/>
            </a:endParaRPr>
          </a:p>
        </p:txBody>
      </p:sp>
      <p:sp>
        <p:nvSpPr>
          <p:cNvPr id="574" name="Google Shape;574;p78"/>
          <p:cNvSpPr/>
          <p:nvPr/>
        </p:nvSpPr>
        <p:spPr>
          <a:xfrm>
            <a:off x="6692330" y="2143088"/>
            <a:ext cx="1371600" cy="13716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4.</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Did we do a good job?</a:t>
            </a:r>
            <a:endParaRPr b="1" i="0" sz="1200" u="none" cap="none" strike="noStrike">
              <a:solidFill>
                <a:srgbClr val="FFFFFF"/>
              </a:solidFill>
              <a:latin typeface="Overpass"/>
              <a:ea typeface="Overpass"/>
              <a:cs typeface="Overpass"/>
              <a:sym typeface="Overpass"/>
            </a:endParaRPr>
          </a:p>
        </p:txBody>
      </p:sp>
      <p:sp>
        <p:nvSpPr>
          <p:cNvPr id="575" name="Google Shape;575;p78"/>
          <p:cNvSpPr/>
          <p:nvPr/>
        </p:nvSpPr>
        <p:spPr>
          <a:xfrm>
            <a:off x="2732453" y="2143088"/>
            <a:ext cx="1371600" cy="13716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2.</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What can go wrong?</a:t>
            </a:r>
            <a:endParaRPr b="1" i="0" sz="1200" u="none" cap="none" strike="noStrike">
              <a:solidFill>
                <a:srgbClr val="FFFFFF"/>
              </a:solidFill>
              <a:latin typeface="Overpass"/>
              <a:ea typeface="Overpass"/>
              <a:cs typeface="Overpass"/>
              <a:sym typeface="Overpass"/>
            </a:endParaRPr>
          </a:p>
        </p:txBody>
      </p:sp>
      <p:sp>
        <p:nvSpPr>
          <p:cNvPr id="576" name="Google Shape;576;p78"/>
          <p:cNvSpPr/>
          <p:nvPr/>
        </p:nvSpPr>
        <p:spPr>
          <a:xfrm>
            <a:off x="823865" y="2143088"/>
            <a:ext cx="1371600" cy="13716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1.</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What are we building?</a:t>
            </a:r>
            <a:endParaRPr b="1" i="0" sz="1200" u="none" cap="none" strike="noStrike">
              <a:solidFill>
                <a:srgbClr val="FFFFFF"/>
              </a:solidFill>
              <a:latin typeface="Overpass"/>
              <a:ea typeface="Overpass"/>
              <a:cs typeface="Overpass"/>
              <a:sym typeface="Overpass"/>
            </a:endParaRPr>
          </a:p>
        </p:txBody>
      </p:sp>
      <p:sp>
        <p:nvSpPr>
          <p:cNvPr id="577" name="Google Shape;577;p78"/>
          <p:cNvSpPr txBox="1"/>
          <p:nvPr/>
        </p:nvSpPr>
        <p:spPr>
          <a:xfrm>
            <a:off x="608350" y="3738975"/>
            <a:ext cx="1652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1"/>
                </a:solidFill>
                <a:latin typeface="Overpass"/>
                <a:ea typeface="Overpass"/>
                <a:cs typeface="Overpass"/>
                <a:sym typeface="Overpass"/>
              </a:rPr>
              <a:t>Deconstructing an application or Re/defining scope</a:t>
            </a:r>
            <a:endParaRPr>
              <a:solidFill>
                <a:schemeClr val="accent1"/>
              </a:solidFill>
              <a:latin typeface="Overpass"/>
              <a:ea typeface="Overpass"/>
              <a:cs typeface="Overpass"/>
              <a:sym typeface="Overpass"/>
            </a:endParaRPr>
          </a:p>
        </p:txBody>
      </p:sp>
      <p:sp>
        <p:nvSpPr>
          <p:cNvPr id="578" name="Google Shape;578;p78"/>
          <p:cNvSpPr txBox="1"/>
          <p:nvPr/>
        </p:nvSpPr>
        <p:spPr>
          <a:xfrm>
            <a:off x="2592050" y="3866350"/>
            <a:ext cx="16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1"/>
                </a:solidFill>
                <a:latin typeface="Overpass"/>
                <a:ea typeface="Overpass"/>
                <a:cs typeface="Overpass"/>
                <a:sym typeface="Overpass"/>
              </a:rPr>
              <a:t>Assessing Threats</a:t>
            </a:r>
            <a:endParaRPr>
              <a:solidFill>
                <a:schemeClr val="accent1"/>
              </a:solidFill>
              <a:latin typeface="Overpass"/>
              <a:ea typeface="Overpass"/>
              <a:cs typeface="Overpass"/>
              <a:sym typeface="Overpass"/>
            </a:endParaRPr>
          </a:p>
        </p:txBody>
      </p:sp>
      <p:sp>
        <p:nvSpPr>
          <p:cNvPr id="579" name="Google Shape;579;p78"/>
          <p:cNvSpPr txBox="1"/>
          <p:nvPr/>
        </p:nvSpPr>
        <p:spPr>
          <a:xfrm>
            <a:off x="4575750" y="3908325"/>
            <a:ext cx="16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1"/>
                </a:solidFill>
                <a:latin typeface="Overpass"/>
                <a:ea typeface="Overpass"/>
                <a:cs typeface="Overpass"/>
                <a:sym typeface="Overpass"/>
              </a:rPr>
              <a:t>Control Review</a:t>
            </a:r>
            <a:endParaRPr>
              <a:solidFill>
                <a:schemeClr val="accent1"/>
              </a:solidFill>
              <a:latin typeface="Overpass"/>
              <a:ea typeface="Overpass"/>
              <a:cs typeface="Overpass"/>
              <a:sym typeface="Overpass"/>
            </a:endParaRPr>
          </a:p>
        </p:txBody>
      </p:sp>
      <p:sp>
        <p:nvSpPr>
          <p:cNvPr id="580" name="Google Shape;580;p78"/>
          <p:cNvSpPr txBox="1"/>
          <p:nvPr/>
        </p:nvSpPr>
        <p:spPr>
          <a:xfrm>
            <a:off x="6559450" y="3755925"/>
            <a:ext cx="1652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1"/>
                </a:solidFill>
                <a:latin typeface="Overpass"/>
                <a:ea typeface="Overpass"/>
                <a:cs typeface="Overpass"/>
                <a:sym typeface="Overpass"/>
              </a:rPr>
              <a:t>Improvement &amp; Reporting Requirements</a:t>
            </a:r>
            <a:endParaRPr>
              <a:solidFill>
                <a:schemeClr val="accent1"/>
              </a:solidFill>
              <a:latin typeface="Overpass"/>
              <a:ea typeface="Overpass"/>
              <a:cs typeface="Overpass"/>
              <a:sym typeface="Overpass"/>
            </a:endParaRPr>
          </a:p>
        </p:txBody>
      </p:sp>
      <p:cxnSp>
        <p:nvCxnSpPr>
          <p:cNvPr id="581" name="Google Shape;581;p78"/>
          <p:cNvCxnSpPr>
            <a:stCxn id="574" idx="0"/>
            <a:endCxn id="576" idx="0"/>
          </p:cNvCxnSpPr>
          <p:nvPr/>
        </p:nvCxnSpPr>
        <p:spPr>
          <a:xfrm rot="5400000">
            <a:off x="4443530" y="-790912"/>
            <a:ext cx="600" cy="5868600"/>
          </a:xfrm>
          <a:prstGeom prst="bentConnector3">
            <a:avLst>
              <a:gd fmla="val -142922958" name="adj1"/>
            </a:avLst>
          </a:prstGeom>
          <a:noFill/>
          <a:ln cap="flat" cmpd="sng" w="9525">
            <a:solidFill>
              <a:schemeClr val="dk2"/>
            </a:solidFill>
            <a:prstDash val="solid"/>
            <a:round/>
            <a:headEnd len="med" w="med" type="none"/>
            <a:tailEnd len="med" w="med" type="stealth"/>
          </a:ln>
        </p:spPr>
      </p:cxnSp>
      <p:cxnSp>
        <p:nvCxnSpPr>
          <p:cNvPr id="582" name="Google Shape;582;p78"/>
          <p:cNvCxnSpPr>
            <a:stCxn id="576" idx="6"/>
            <a:endCxn id="575" idx="2"/>
          </p:cNvCxnSpPr>
          <p:nvPr/>
        </p:nvCxnSpPr>
        <p:spPr>
          <a:xfrm>
            <a:off x="2195465" y="2828888"/>
            <a:ext cx="537000" cy="0"/>
          </a:xfrm>
          <a:prstGeom prst="straightConnector1">
            <a:avLst/>
          </a:prstGeom>
          <a:noFill/>
          <a:ln cap="flat" cmpd="sng" w="9525">
            <a:solidFill>
              <a:schemeClr val="dk2"/>
            </a:solidFill>
            <a:prstDash val="solid"/>
            <a:round/>
            <a:headEnd len="med" w="med" type="none"/>
            <a:tailEnd len="med" w="med" type="triangle"/>
          </a:ln>
        </p:spPr>
      </p:cxnSp>
      <p:cxnSp>
        <p:nvCxnSpPr>
          <p:cNvPr id="583" name="Google Shape;583;p78"/>
          <p:cNvCxnSpPr>
            <a:endCxn id="573" idx="2"/>
          </p:cNvCxnSpPr>
          <p:nvPr/>
        </p:nvCxnSpPr>
        <p:spPr>
          <a:xfrm>
            <a:off x="4104190" y="2828888"/>
            <a:ext cx="618600" cy="0"/>
          </a:xfrm>
          <a:prstGeom prst="straightConnector1">
            <a:avLst/>
          </a:prstGeom>
          <a:noFill/>
          <a:ln cap="flat" cmpd="sng" w="9525">
            <a:solidFill>
              <a:schemeClr val="dk2"/>
            </a:solidFill>
            <a:prstDash val="solid"/>
            <a:round/>
            <a:headEnd len="med" w="med" type="none"/>
            <a:tailEnd len="med" w="med" type="triangle"/>
          </a:ln>
        </p:spPr>
      </p:cxnSp>
      <p:cxnSp>
        <p:nvCxnSpPr>
          <p:cNvPr id="584" name="Google Shape;584;p78"/>
          <p:cNvCxnSpPr>
            <a:endCxn id="574" idx="2"/>
          </p:cNvCxnSpPr>
          <p:nvPr/>
        </p:nvCxnSpPr>
        <p:spPr>
          <a:xfrm>
            <a:off x="6094430" y="2828888"/>
            <a:ext cx="597900" cy="0"/>
          </a:xfrm>
          <a:prstGeom prst="straightConnector1">
            <a:avLst/>
          </a:prstGeom>
          <a:noFill/>
          <a:ln cap="flat" cmpd="sng" w="9525">
            <a:solidFill>
              <a:schemeClr val="dk2"/>
            </a:solidFill>
            <a:prstDash val="solid"/>
            <a:round/>
            <a:headEnd len="med" w="med" type="none"/>
            <a:tailEnd len="med" w="med" type="triangle"/>
          </a:ln>
        </p:spPr>
      </p:cxnSp>
      <p:sp>
        <p:nvSpPr>
          <p:cNvPr id="585" name="Google Shape;585;p78"/>
          <p:cNvSpPr txBox="1"/>
          <p:nvPr/>
        </p:nvSpPr>
        <p:spPr>
          <a:xfrm>
            <a:off x="1877375" y="1285550"/>
            <a:ext cx="462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1"/>
                </a:solidFill>
                <a:latin typeface="Overpass"/>
                <a:ea typeface="Overpass"/>
                <a:cs typeface="Overpass"/>
                <a:sym typeface="Overpass"/>
              </a:rPr>
              <a:t>Process Improvement/Tool sustainment/scale</a:t>
            </a:r>
            <a:endParaRPr>
              <a:solidFill>
                <a:schemeClr val="accent1"/>
              </a:solidFill>
              <a:latin typeface="Overpass"/>
              <a:ea typeface="Overpass"/>
              <a:cs typeface="Overpass"/>
              <a:sym typeface="Overpas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9"/>
          <p:cNvSpPr txBox="1"/>
          <p:nvPr>
            <p:ph type="ctrTitle"/>
          </p:nvPr>
        </p:nvSpPr>
        <p:spPr>
          <a:xfrm>
            <a:off x="794441" y="675565"/>
            <a:ext cx="6423600" cy="228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lang="en-US" sz="2020"/>
              <a:t>Threat Modeling Limitations</a:t>
            </a:r>
            <a:endParaRPr sz="2020"/>
          </a:p>
        </p:txBody>
      </p:sp>
      <p:sp>
        <p:nvSpPr>
          <p:cNvPr id="591" name="Google Shape;591;p79"/>
          <p:cNvSpPr txBox="1"/>
          <p:nvPr>
            <p:ph idx="1" type="body"/>
          </p:nvPr>
        </p:nvSpPr>
        <p:spPr>
          <a:xfrm>
            <a:off x="794450" y="1035399"/>
            <a:ext cx="4250100" cy="3404400"/>
          </a:xfrm>
          <a:prstGeom prst="rect">
            <a:avLst/>
          </a:prstGeom>
        </p:spPr>
        <p:txBody>
          <a:bodyPr anchorCtr="0" anchor="t" bIns="34275" lIns="68575" spcFirstLastPara="1" rIns="68575" wrap="square" tIns="34275">
            <a:noAutofit/>
          </a:bodyPr>
          <a:lstStyle/>
          <a:p>
            <a:pPr indent="0" lvl="0" marL="457200" rtl="0" algn="l">
              <a:lnSpc>
                <a:spcPct val="150000"/>
              </a:lnSpc>
              <a:spcBef>
                <a:spcPts val="800"/>
              </a:spcBef>
              <a:spcAft>
                <a:spcPts val="0"/>
              </a:spcAft>
              <a:buNone/>
            </a:pPr>
            <a:r>
              <a:t/>
            </a:r>
            <a:endParaRPr sz="1800"/>
          </a:p>
          <a:p>
            <a:pPr indent="-342900" lvl="0" marL="457200" rtl="0" algn="l">
              <a:lnSpc>
                <a:spcPct val="150000"/>
              </a:lnSpc>
              <a:spcBef>
                <a:spcPts val="800"/>
              </a:spcBef>
              <a:spcAft>
                <a:spcPts val="0"/>
              </a:spcAft>
              <a:buSzPts val="1800"/>
              <a:buAutoNum type="arabicPeriod"/>
            </a:pPr>
            <a:r>
              <a:rPr lang="en-US" sz="1800"/>
              <a:t>Good tools don’t fix bad process</a:t>
            </a:r>
            <a:endParaRPr sz="1800"/>
          </a:p>
          <a:p>
            <a:pPr indent="0" lvl="0" marL="0" rtl="0" algn="l">
              <a:lnSpc>
                <a:spcPct val="150000"/>
              </a:lnSpc>
              <a:spcBef>
                <a:spcPts val="800"/>
              </a:spcBef>
              <a:spcAft>
                <a:spcPts val="0"/>
              </a:spcAft>
              <a:buNone/>
            </a:pPr>
            <a:r>
              <a:t/>
            </a:r>
            <a:endParaRPr sz="1800"/>
          </a:p>
          <a:p>
            <a:pPr indent="0" lvl="0" marL="0" rtl="0" algn="l">
              <a:lnSpc>
                <a:spcPct val="150000"/>
              </a:lnSpc>
              <a:spcBef>
                <a:spcPts val="800"/>
              </a:spcBef>
              <a:spcAft>
                <a:spcPts val="0"/>
              </a:spcAft>
              <a:buNone/>
            </a:pPr>
            <a:r>
              <a:t/>
            </a:r>
            <a:endParaRPr sz="1800"/>
          </a:p>
          <a:p>
            <a:pPr indent="0" lvl="0" marL="0" rtl="0" algn="l">
              <a:lnSpc>
                <a:spcPct val="150000"/>
              </a:lnSpc>
              <a:spcBef>
                <a:spcPts val="800"/>
              </a:spcBef>
              <a:spcAft>
                <a:spcPts val="0"/>
              </a:spcAft>
              <a:buNone/>
            </a:pPr>
            <a:r>
              <a:t/>
            </a:r>
            <a:endParaRPr sz="1800"/>
          </a:p>
        </p:txBody>
      </p:sp>
      <p:pic>
        <p:nvPicPr>
          <p:cNvPr id="592" name="Google Shape;592;p79"/>
          <p:cNvPicPr preferRelativeResize="0"/>
          <p:nvPr/>
        </p:nvPicPr>
        <p:blipFill>
          <a:blip r:embed="rId3">
            <a:alphaModFix/>
          </a:blip>
          <a:stretch>
            <a:fillRect/>
          </a:stretch>
        </p:blipFill>
        <p:spPr>
          <a:xfrm>
            <a:off x="632288" y="2099275"/>
            <a:ext cx="7879426" cy="248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0"/>
          <p:cNvSpPr txBox="1"/>
          <p:nvPr>
            <p:ph type="ctrTitle"/>
          </p:nvPr>
        </p:nvSpPr>
        <p:spPr>
          <a:xfrm>
            <a:off x="794441" y="675565"/>
            <a:ext cx="6423600" cy="228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lang="en-US" sz="2020"/>
              <a:t>Threat Modeling Limitations</a:t>
            </a:r>
            <a:endParaRPr sz="2020"/>
          </a:p>
        </p:txBody>
      </p:sp>
      <p:sp>
        <p:nvSpPr>
          <p:cNvPr id="598" name="Google Shape;598;p80"/>
          <p:cNvSpPr txBox="1"/>
          <p:nvPr>
            <p:ph idx="1" type="body"/>
          </p:nvPr>
        </p:nvSpPr>
        <p:spPr>
          <a:xfrm>
            <a:off x="794450" y="1035399"/>
            <a:ext cx="4250100" cy="3404400"/>
          </a:xfrm>
          <a:prstGeom prst="rect">
            <a:avLst/>
          </a:prstGeom>
        </p:spPr>
        <p:txBody>
          <a:bodyPr anchorCtr="0" anchor="t" bIns="34275" lIns="68575" spcFirstLastPara="1" rIns="68575" wrap="square" tIns="34275">
            <a:noAutofit/>
          </a:bodyPr>
          <a:lstStyle/>
          <a:p>
            <a:pPr indent="0" lvl="0" marL="457200" rtl="0" algn="l">
              <a:lnSpc>
                <a:spcPct val="150000"/>
              </a:lnSpc>
              <a:spcBef>
                <a:spcPts val="800"/>
              </a:spcBef>
              <a:spcAft>
                <a:spcPts val="0"/>
              </a:spcAft>
              <a:buNone/>
            </a:pPr>
            <a:r>
              <a:t/>
            </a:r>
            <a:endParaRPr sz="1800"/>
          </a:p>
          <a:p>
            <a:pPr indent="-342900" lvl="0" marL="457200" rtl="0" algn="l">
              <a:lnSpc>
                <a:spcPct val="150000"/>
              </a:lnSpc>
              <a:spcBef>
                <a:spcPts val="800"/>
              </a:spcBef>
              <a:spcAft>
                <a:spcPts val="0"/>
              </a:spcAft>
              <a:buSzPts val="1800"/>
              <a:buAutoNum type="arabicPeriod"/>
            </a:pPr>
            <a:r>
              <a:rPr lang="en-US" sz="1800"/>
              <a:t>Good tools don’t fix bad process</a:t>
            </a:r>
            <a:endParaRPr sz="1800"/>
          </a:p>
          <a:p>
            <a:pPr indent="-342900" lvl="0" marL="457200" rtl="0" algn="l">
              <a:lnSpc>
                <a:spcPct val="150000"/>
              </a:lnSpc>
              <a:spcBef>
                <a:spcPts val="0"/>
              </a:spcBef>
              <a:spcAft>
                <a:spcPts val="0"/>
              </a:spcAft>
              <a:buSzPts val="1800"/>
              <a:buAutoNum type="arabicPeriod"/>
            </a:pPr>
            <a:r>
              <a:rPr lang="en-US" sz="1800"/>
              <a:t>People centered threat modeling</a:t>
            </a:r>
            <a:endParaRPr sz="1800"/>
          </a:p>
          <a:p>
            <a:pPr indent="0" lvl="0" marL="0" rtl="0" algn="l">
              <a:lnSpc>
                <a:spcPct val="150000"/>
              </a:lnSpc>
              <a:spcBef>
                <a:spcPts val="800"/>
              </a:spcBef>
              <a:spcAft>
                <a:spcPts val="0"/>
              </a:spcAft>
              <a:buNone/>
            </a:pPr>
            <a:r>
              <a:t/>
            </a:r>
            <a:endParaRPr sz="1800"/>
          </a:p>
          <a:p>
            <a:pPr indent="0" lvl="0" marL="0" rtl="0" algn="l">
              <a:lnSpc>
                <a:spcPct val="150000"/>
              </a:lnSpc>
              <a:spcBef>
                <a:spcPts val="800"/>
              </a:spcBef>
              <a:spcAft>
                <a:spcPts val="0"/>
              </a:spcAft>
              <a:buNone/>
            </a:pPr>
            <a:r>
              <a:t/>
            </a:r>
            <a:endParaRPr sz="1800"/>
          </a:p>
        </p:txBody>
      </p:sp>
      <p:pic>
        <p:nvPicPr>
          <p:cNvPr id="599" name="Google Shape;599;p80"/>
          <p:cNvPicPr preferRelativeResize="0"/>
          <p:nvPr/>
        </p:nvPicPr>
        <p:blipFill>
          <a:blip r:embed="rId3">
            <a:alphaModFix/>
          </a:blip>
          <a:stretch>
            <a:fillRect/>
          </a:stretch>
        </p:blipFill>
        <p:spPr>
          <a:xfrm>
            <a:off x="2595973" y="2659924"/>
            <a:ext cx="3952050" cy="1744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1"/>
          <p:cNvSpPr txBox="1"/>
          <p:nvPr>
            <p:ph type="ctrTitle"/>
          </p:nvPr>
        </p:nvSpPr>
        <p:spPr>
          <a:xfrm>
            <a:off x="794441" y="675565"/>
            <a:ext cx="6423600" cy="228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lang="en-US" sz="2020"/>
              <a:t>Threat Modeling Limitations</a:t>
            </a:r>
            <a:endParaRPr sz="2020"/>
          </a:p>
        </p:txBody>
      </p:sp>
      <p:sp>
        <p:nvSpPr>
          <p:cNvPr id="605" name="Google Shape;605;p81"/>
          <p:cNvSpPr txBox="1"/>
          <p:nvPr>
            <p:ph idx="1" type="body"/>
          </p:nvPr>
        </p:nvSpPr>
        <p:spPr>
          <a:xfrm>
            <a:off x="794450" y="1035399"/>
            <a:ext cx="4250100" cy="3404400"/>
          </a:xfrm>
          <a:prstGeom prst="rect">
            <a:avLst/>
          </a:prstGeom>
        </p:spPr>
        <p:txBody>
          <a:bodyPr anchorCtr="0" anchor="t" bIns="34275" lIns="68575" spcFirstLastPara="1" rIns="68575" wrap="square" tIns="34275">
            <a:noAutofit/>
          </a:bodyPr>
          <a:lstStyle/>
          <a:p>
            <a:pPr indent="0" lvl="0" marL="457200" rtl="0" algn="l">
              <a:lnSpc>
                <a:spcPct val="150000"/>
              </a:lnSpc>
              <a:spcBef>
                <a:spcPts val="800"/>
              </a:spcBef>
              <a:spcAft>
                <a:spcPts val="0"/>
              </a:spcAft>
              <a:buNone/>
            </a:pPr>
            <a:r>
              <a:t/>
            </a:r>
            <a:endParaRPr sz="1800"/>
          </a:p>
          <a:p>
            <a:pPr indent="-342900" lvl="0" marL="457200" rtl="0" algn="l">
              <a:lnSpc>
                <a:spcPct val="150000"/>
              </a:lnSpc>
              <a:spcBef>
                <a:spcPts val="800"/>
              </a:spcBef>
              <a:spcAft>
                <a:spcPts val="0"/>
              </a:spcAft>
              <a:buSzPts val="1800"/>
              <a:buAutoNum type="arabicPeriod"/>
            </a:pPr>
            <a:r>
              <a:rPr lang="en-US" sz="1800"/>
              <a:t>Good tools don’t fix bad process</a:t>
            </a:r>
            <a:endParaRPr sz="1800"/>
          </a:p>
          <a:p>
            <a:pPr indent="-342900" lvl="0" marL="457200" rtl="0" algn="l">
              <a:lnSpc>
                <a:spcPct val="150000"/>
              </a:lnSpc>
              <a:spcBef>
                <a:spcPts val="0"/>
              </a:spcBef>
              <a:spcAft>
                <a:spcPts val="0"/>
              </a:spcAft>
              <a:buSzPts val="1800"/>
              <a:buAutoNum type="arabicPeriod"/>
            </a:pPr>
            <a:r>
              <a:rPr lang="en-US" sz="1800"/>
              <a:t>People centered threat modeling</a:t>
            </a:r>
            <a:endParaRPr sz="1800"/>
          </a:p>
          <a:p>
            <a:pPr indent="-342900" lvl="0" marL="457200" rtl="0" algn="l">
              <a:lnSpc>
                <a:spcPct val="150000"/>
              </a:lnSpc>
              <a:spcBef>
                <a:spcPts val="0"/>
              </a:spcBef>
              <a:spcAft>
                <a:spcPts val="0"/>
              </a:spcAft>
              <a:buSzPts val="1800"/>
              <a:buAutoNum type="arabicPeriod"/>
            </a:pPr>
            <a:r>
              <a:rPr lang="en-US" sz="1800"/>
              <a:t>Non-scalable processes</a:t>
            </a:r>
            <a:endParaRPr sz="1800"/>
          </a:p>
          <a:p>
            <a:pPr indent="0" lvl="0" marL="0" rtl="0" algn="l">
              <a:lnSpc>
                <a:spcPct val="150000"/>
              </a:lnSpc>
              <a:spcBef>
                <a:spcPts val="800"/>
              </a:spcBef>
              <a:spcAft>
                <a:spcPts val="0"/>
              </a:spcAft>
              <a:buNone/>
            </a:pPr>
            <a:r>
              <a:t/>
            </a:r>
            <a:endParaRPr sz="1800"/>
          </a:p>
        </p:txBody>
      </p:sp>
      <p:pic>
        <p:nvPicPr>
          <p:cNvPr id="606" name="Google Shape;606;p81"/>
          <p:cNvPicPr preferRelativeResize="0"/>
          <p:nvPr/>
        </p:nvPicPr>
        <p:blipFill>
          <a:blip r:embed="rId3">
            <a:alphaModFix/>
          </a:blip>
          <a:stretch>
            <a:fillRect/>
          </a:stretch>
        </p:blipFill>
        <p:spPr>
          <a:xfrm>
            <a:off x="5303375" y="1302026"/>
            <a:ext cx="3327450" cy="2218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2"/>
          <p:cNvSpPr txBox="1"/>
          <p:nvPr>
            <p:ph type="ctrTitle"/>
          </p:nvPr>
        </p:nvSpPr>
        <p:spPr>
          <a:xfrm>
            <a:off x="794441" y="675565"/>
            <a:ext cx="6423600" cy="228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lang="en-US" sz="2020"/>
              <a:t>Threat Modeling Limitations</a:t>
            </a:r>
            <a:endParaRPr sz="2020"/>
          </a:p>
        </p:txBody>
      </p:sp>
      <p:sp>
        <p:nvSpPr>
          <p:cNvPr id="612" name="Google Shape;612;p82"/>
          <p:cNvSpPr txBox="1"/>
          <p:nvPr>
            <p:ph idx="1" type="body"/>
          </p:nvPr>
        </p:nvSpPr>
        <p:spPr>
          <a:xfrm>
            <a:off x="794450" y="1035399"/>
            <a:ext cx="4250100" cy="3404400"/>
          </a:xfrm>
          <a:prstGeom prst="rect">
            <a:avLst/>
          </a:prstGeom>
        </p:spPr>
        <p:txBody>
          <a:bodyPr anchorCtr="0" anchor="t" bIns="34275" lIns="68575" spcFirstLastPara="1" rIns="68575" wrap="square" tIns="34275">
            <a:noAutofit/>
          </a:bodyPr>
          <a:lstStyle/>
          <a:p>
            <a:pPr indent="0" lvl="0" marL="457200" rtl="0" algn="l">
              <a:lnSpc>
                <a:spcPct val="150000"/>
              </a:lnSpc>
              <a:spcBef>
                <a:spcPts val="800"/>
              </a:spcBef>
              <a:spcAft>
                <a:spcPts val="0"/>
              </a:spcAft>
              <a:buNone/>
            </a:pPr>
            <a:r>
              <a:t/>
            </a:r>
            <a:endParaRPr sz="1800"/>
          </a:p>
          <a:p>
            <a:pPr indent="-342900" lvl="0" marL="457200" rtl="0" algn="l">
              <a:lnSpc>
                <a:spcPct val="150000"/>
              </a:lnSpc>
              <a:spcBef>
                <a:spcPts val="800"/>
              </a:spcBef>
              <a:spcAft>
                <a:spcPts val="0"/>
              </a:spcAft>
              <a:buSzPts val="1800"/>
              <a:buAutoNum type="arabicPeriod"/>
            </a:pPr>
            <a:r>
              <a:rPr lang="en-US" sz="1800"/>
              <a:t>Good tools don’t fix bad process</a:t>
            </a:r>
            <a:endParaRPr sz="1800"/>
          </a:p>
          <a:p>
            <a:pPr indent="-342900" lvl="0" marL="457200" rtl="0" algn="l">
              <a:lnSpc>
                <a:spcPct val="150000"/>
              </a:lnSpc>
              <a:spcBef>
                <a:spcPts val="0"/>
              </a:spcBef>
              <a:spcAft>
                <a:spcPts val="0"/>
              </a:spcAft>
              <a:buSzPts val="1800"/>
              <a:buAutoNum type="arabicPeriod"/>
            </a:pPr>
            <a:r>
              <a:rPr lang="en-US" sz="1800"/>
              <a:t>People centered threat modeling</a:t>
            </a:r>
            <a:endParaRPr sz="1800"/>
          </a:p>
          <a:p>
            <a:pPr indent="-342900" lvl="0" marL="457200" rtl="0" algn="l">
              <a:lnSpc>
                <a:spcPct val="150000"/>
              </a:lnSpc>
              <a:spcBef>
                <a:spcPts val="0"/>
              </a:spcBef>
              <a:spcAft>
                <a:spcPts val="0"/>
              </a:spcAft>
              <a:buSzPts val="1800"/>
              <a:buAutoNum type="arabicPeriod"/>
            </a:pPr>
            <a:r>
              <a:rPr lang="en-US" sz="1800"/>
              <a:t>Non-scalable processes</a:t>
            </a:r>
            <a:endParaRPr sz="1800"/>
          </a:p>
          <a:p>
            <a:pPr indent="-342900" lvl="0" marL="457200" rtl="0" algn="l">
              <a:lnSpc>
                <a:spcPct val="150000"/>
              </a:lnSpc>
              <a:spcBef>
                <a:spcPts val="0"/>
              </a:spcBef>
              <a:spcAft>
                <a:spcPts val="0"/>
              </a:spcAft>
              <a:buSzPts val="1800"/>
              <a:buAutoNum type="arabicPeriod"/>
            </a:pPr>
            <a:r>
              <a:rPr lang="en-US" sz="1800"/>
              <a:t>GIGO</a:t>
            </a:r>
            <a:endParaRPr sz="1800"/>
          </a:p>
          <a:p>
            <a:pPr indent="0" lvl="0" marL="0" rtl="0" algn="l">
              <a:lnSpc>
                <a:spcPct val="150000"/>
              </a:lnSpc>
              <a:spcBef>
                <a:spcPts val="800"/>
              </a:spcBef>
              <a:spcAft>
                <a:spcPts val="0"/>
              </a:spcAft>
              <a:buNone/>
            </a:pPr>
            <a:r>
              <a:t/>
            </a:r>
            <a:endParaRPr sz="1800"/>
          </a:p>
        </p:txBody>
      </p:sp>
      <p:pic>
        <p:nvPicPr>
          <p:cNvPr id="613" name="Google Shape;613;p82"/>
          <p:cNvPicPr preferRelativeResize="0"/>
          <p:nvPr/>
        </p:nvPicPr>
        <p:blipFill>
          <a:blip r:embed="rId3">
            <a:alphaModFix/>
          </a:blip>
          <a:stretch>
            <a:fillRect/>
          </a:stretch>
        </p:blipFill>
        <p:spPr>
          <a:xfrm>
            <a:off x="5162425" y="1504503"/>
            <a:ext cx="3794650" cy="21344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3"/>
          <p:cNvSpPr txBox="1"/>
          <p:nvPr>
            <p:ph type="ctrTitle"/>
          </p:nvPr>
        </p:nvSpPr>
        <p:spPr>
          <a:xfrm>
            <a:off x="794441" y="675565"/>
            <a:ext cx="6423600" cy="228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SzPts val="990"/>
              <a:buNone/>
            </a:pPr>
            <a:r>
              <a:rPr lang="en-US" sz="2020"/>
              <a:t>Threat Modeling Limitations</a:t>
            </a:r>
            <a:endParaRPr sz="2020"/>
          </a:p>
        </p:txBody>
      </p:sp>
      <p:sp>
        <p:nvSpPr>
          <p:cNvPr id="619" name="Google Shape;619;p83"/>
          <p:cNvSpPr txBox="1"/>
          <p:nvPr>
            <p:ph idx="1" type="body"/>
          </p:nvPr>
        </p:nvSpPr>
        <p:spPr>
          <a:xfrm>
            <a:off x="794450" y="1035399"/>
            <a:ext cx="4250100" cy="3404400"/>
          </a:xfrm>
          <a:prstGeom prst="rect">
            <a:avLst/>
          </a:prstGeom>
        </p:spPr>
        <p:txBody>
          <a:bodyPr anchorCtr="0" anchor="t" bIns="34275" lIns="68575" spcFirstLastPara="1" rIns="68575" wrap="square" tIns="34275">
            <a:noAutofit/>
          </a:bodyPr>
          <a:lstStyle/>
          <a:p>
            <a:pPr indent="0" lvl="0" marL="457200" rtl="0" algn="l">
              <a:lnSpc>
                <a:spcPct val="150000"/>
              </a:lnSpc>
              <a:spcBef>
                <a:spcPts val="800"/>
              </a:spcBef>
              <a:spcAft>
                <a:spcPts val="0"/>
              </a:spcAft>
              <a:buNone/>
            </a:pPr>
            <a:r>
              <a:t/>
            </a:r>
            <a:endParaRPr sz="1800"/>
          </a:p>
          <a:p>
            <a:pPr indent="-342900" lvl="0" marL="457200" rtl="0" algn="l">
              <a:lnSpc>
                <a:spcPct val="150000"/>
              </a:lnSpc>
              <a:spcBef>
                <a:spcPts val="800"/>
              </a:spcBef>
              <a:spcAft>
                <a:spcPts val="0"/>
              </a:spcAft>
              <a:buSzPts val="1800"/>
              <a:buAutoNum type="arabicPeriod"/>
            </a:pPr>
            <a:r>
              <a:rPr lang="en-US" sz="1800"/>
              <a:t>Good tools don’t fix bad process</a:t>
            </a:r>
            <a:endParaRPr sz="1800"/>
          </a:p>
          <a:p>
            <a:pPr indent="-342900" lvl="0" marL="457200" rtl="0" algn="l">
              <a:lnSpc>
                <a:spcPct val="150000"/>
              </a:lnSpc>
              <a:spcBef>
                <a:spcPts val="0"/>
              </a:spcBef>
              <a:spcAft>
                <a:spcPts val="0"/>
              </a:spcAft>
              <a:buSzPts val="1800"/>
              <a:buAutoNum type="arabicPeriod"/>
            </a:pPr>
            <a:r>
              <a:rPr lang="en-US" sz="1800"/>
              <a:t>People centered threat modeling</a:t>
            </a:r>
            <a:endParaRPr sz="1800"/>
          </a:p>
          <a:p>
            <a:pPr indent="-342900" lvl="0" marL="457200" rtl="0" algn="l">
              <a:lnSpc>
                <a:spcPct val="150000"/>
              </a:lnSpc>
              <a:spcBef>
                <a:spcPts val="0"/>
              </a:spcBef>
              <a:spcAft>
                <a:spcPts val="0"/>
              </a:spcAft>
              <a:buSzPts val="1800"/>
              <a:buAutoNum type="arabicPeriod"/>
            </a:pPr>
            <a:r>
              <a:rPr lang="en-US" sz="1800"/>
              <a:t>Non-scalable processes</a:t>
            </a:r>
            <a:endParaRPr sz="1800"/>
          </a:p>
          <a:p>
            <a:pPr indent="-342900" lvl="0" marL="457200" rtl="0" algn="l">
              <a:lnSpc>
                <a:spcPct val="150000"/>
              </a:lnSpc>
              <a:spcBef>
                <a:spcPts val="0"/>
              </a:spcBef>
              <a:spcAft>
                <a:spcPts val="0"/>
              </a:spcAft>
              <a:buSzPts val="1800"/>
              <a:buAutoNum type="arabicPeriod"/>
            </a:pPr>
            <a:r>
              <a:rPr lang="en-US" sz="1800"/>
              <a:t>GIGO</a:t>
            </a:r>
            <a:endParaRPr sz="1800"/>
          </a:p>
          <a:p>
            <a:pPr indent="-342900" lvl="0" marL="457200" rtl="0" algn="l">
              <a:lnSpc>
                <a:spcPct val="150000"/>
              </a:lnSpc>
              <a:spcBef>
                <a:spcPts val="0"/>
              </a:spcBef>
              <a:spcAft>
                <a:spcPts val="0"/>
              </a:spcAft>
              <a:buSzPts val="1800"/>
              <a:buAutoNum type="arabicPeriod"/>
            </a:pPr>
            <a:r>
              <a:rPr lang="en-US" sz="1800"/>
              <a:t>Analysis Paralysis</a:t>
            </a:r>
            <a:endParaRPr sz="1800"/>
          </a:p>
        </p:txBody>
      </p:sp>
      <p:pic>
        <p:nvPicPr>
          <p:cNvPr id="620" name="Google Shape;620;p83"/>
          <p:cNvPicPr preferRelativeResize="0"/>
          <p:nvPr/>
        </p:nvPicPr>
        <p:blipFill>
          <a:blip r:embed="rId3">
            <a:alphaModFix/>
          </a:blip>
          <a:stretch>
            <a:fillRect/>
          </a:stretch>
        </p:blipFill>
        <p:spPr>
          <a:xfrm>
            <a:off x="5179675" y="1504502"/>
            <a:ext cx="3794650" cy="21344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riusRisk Master Template">
  <a:themeElements>
    <a:clrScheme name="IriusRisk2022">
      <a:dk1>
        <a:srgbClr val="5D6566"/>
      </a:dk1>
      <a:lt1>
        <a:srgbClr val="1C2020"/>
      </a:lt1>
      <a:dk2>
        <a:srgbClr val="CACBCC"/>
      </a:dk2>
      <a:lt2>
        <a:srgbClr val="939899"/>
      </a:lt2>
      <a:accent1>
        <a:srgbClr val="F3F3F5"/>
      </a:accent1>
      <a:accent2>
        <a:srgbClr val="043647"/>
      </a:accent2>
      <a:accent3>
        <a:srgbClr val="33B8CC"/>
      </a:accent3>
      <a:accent4>
        <a:srgbClr val="6FC0AB"/>
      </a:accent4>
      <a:accent5>
        <a:srgbClr val="D3D328"/>
      </a:accent5>
      <a:accent6>
        <a:srgbClr val="D9D9D6"/>
      </a:accent6>
      <a:hlink>
        <a:srgbClr val="33B8CC"/>
      </a:hlink>
      <a:folHlink>
        <a:srgbClr val="0436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riusRisk Master Template">
  <a:themeElements>
    <a:clrScheme name="IriusRisk2022">
      <a:dk1>
        <a:srgbClr val="5D6566"/>
      </a:dk1>
      <a:lt1>
        <a:srgbClr val="1C2020"/>
      </a:lt1>
      <a:dk2>
        <a:srgbClr val="CACBCC"/>
      </a:dk2>
      <a:lt2>
        <a:srgbClr val="939899"/>
      </a:lt2>
      <a:accent1>
        <a:srgbClr val="F3F3F5"/>
      </a:accent1>
      <a:accent2>
        <a:srgbClr val="043647"/>
      </a:accent2>
      <a:accent3>
        <a:srgbClr val="33B8CC"/>
      </a:accent3>
      <a:accent4>
        <a:srgbClr val="6FC0AB"/>
      </a:accent4>
      <a:accent5>
        <a:srgbClr val="D3D328"/>
      </a:accent5>
      <a:accent6>
        <a:srgbClr val="D9D9D6"/>
      </a:accent6>
      <a:hlink>
        <a:srgbClr val="33B8CC"/>
      </a:hlink>
      <a:folHlink>
        <a:srgbClr val="0436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